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3"/>
  </p:notesMasterIdLst>
  <p:sldIdLst>
    <p:sldId id="256" r:id="rId2"/>
    <p:sldId id="263" r:id="rId3"/>
    <p:sldId id="301" r:id="rId4"/>
    <p:sldId id="316" r:id="rId5"/>
    <p:sldId id="322" r:id="rId6"/>
    <p:sldId id="309" r:id="rId7"/>
    <p:sldId id="315" r:id="rId8"/>
    <p:sldId id="311" r:id="rId9"/>
    <p:sldId id="303" r:id="rId10"/>
    <p:sldId id="321" r:id="rId11"/>
    <p:sldId id="294" r:id="rId12"/>
    <p:sldId id="317" r:id="rId13"/>
    <p:sldId id="319" r:id="rId14"/>
    <p:sldId id="318" r:id="rId15"/>
    <p:sldId id="320" r:id="rId16"/>
    <p:sldId id="313" r:id="rId17"/>
    <p:sldId id="299" r:id="rId18"/>
    <p:sldId id="323" r:id="rId19"/>
    <p:sldId id="314" r:id="rId20"/>
    <p:sldId id="302" r:id="rId21"/>
    <p:sldId id="27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24815DD-983D-4381-8A4A-1F2FD60716D5}">
          <p14:sldIdLst>
            <p14:sldId id="256"/>
            <p14:sldId id="263"/>
            <p14:sldId id="301"/>
            <p14:sldId id="316"/>
            <p14:sldId id="322"/>
            <p14:sldId id="309"/>
          </p14:sldIdLst>
        </p14:section>
        <p14:section name="Untitled Section" id="{16E30F83-161A-4A50-8013-E2EE00EF7ADD}">
          <p14:sldIdLst>
            <p14:sldId id="315"/>
            <p14:sldId id="311"/>
            <p14:sldId id="303"/>
            <p14:sldId id="321"/>
            <p14:sldId id="294"/>
            <p14:sldId id="317"/>
            <p14:sldId id="319"/>
            <p14:sldId id="318"/>
            <p14:sldId id="320"/>
            <p14:sldId id="313"/>
            <p14:sldId id="299"/>
            <p14:sldId id="323"/>
            <p14:sldId id="314"/>
            <p14:sldId id="302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82" autoAdjust="0"/>
    <p:restoredTop sz="83183" autoAdjust="0"/>
  </p:normalViewPr>
  <p:slideViewPr>
    <p:cSldViewPr snapToGrid="0">
      <p:cViewPr varScale="1">
        <p:scale>
          <a:sx n="61" d="100"/>
          <a:sy n="61" d="100"/>
        </p:scale>
        <p:origin x="8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BDA6EB-EF35-44F4-8EDA-65E50C02F9F2}" type="datetimeFigureOut">
              <a:rPr lang="en-GB" smtClean="0"/>
              <a:t>25/10/2019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64F7B-9A32-4F22-8CA3-31481957A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0903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64F7B-9A32-4F22-8CA3-31481957A38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256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64F7B-9A32-4F22-8CA3-31481957A38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3942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64F7B-9A32-4F22-8CA3-31481957A38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5593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64F7B-9A32-4F22-8CA3-31481957A38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826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64F7B-9A32-4F22-8CA3-31481957A38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8803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64F7B-9A32-4F22-8CA3-31481957A38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754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64F7B-9A32-4F22-8CA3-31481957A38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3277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F2CDA-5C31-4C22-9736-A2E5C95E9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B3FE87-D528-4FB3-A3A6-15B690BCB4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4C878-5D64-4BE5-88A8-1274BA174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70AC-9AC2-4E38-A75A-A7BE8ED6B44C}" type="datetimeFigureOut">
              <a:rPr lang="en-GB" smtClean="0"/>
              <a:t>25/10/2019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F80D4-DEF1-4C87-8B2C-F8110AC6F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5F332-E703-4E23-AD6D-2BF67E531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AF389-D55E-4049-9DAC-17CF7E7A49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D68B-25CA-401A-A690-8B84315F2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D8E90D-CA9E-4BA9-A963-86050B9A81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BE69D-CB8F-4A75-AA62-E5539EA5A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70AC-9AC2-4E38-A75A-A7BE8ED6B44C}" type="datetimeFigureOut">
              <a:rPr lang="en-GB" smtClean="0"/>
              <a:t>25/10/2019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548DF-3830-49D6-873B-B60DF27A0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11CCF-E7F9-46B6-8EDA-A08ACBDA7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AF389-D55E-4049-9DAC-17CF7E7A49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2728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DFA7EB-97DF-4CC2-AE88-4E39F43079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7DDDC8-F9D8-4178-9E9A-C521FC631D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F6A54-1BDA-41D1-9A93-6A18CC4AE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70AC-9AC2-4E38-A75A-A7BE8ED6B44C}" type="datetimeFigureOut">
              <a:rPr lang="en-GB" smtClean="0"/>
              <a:t>25/10/2019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04633-3670-4D4B-877B-B41AF9D3C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51CB04-1B5F-4761-AFD8-DBE09F4FF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AF389-D55E-4049-9DAC-17CF7E7A49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8089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F4669-95F9-42FC-9458-BC20FA5D3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1C93C-E67B-48C3-A691-D55EB2529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2F399-1A03-4FF1-B375-8B684B33D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70AC-9AC2-4E38-A75A-A7BE8ED6B44C}" type="datetimeFigureOut">
              <a:rPr lang="en-GB" smtClean="0"/>
              <a:t>25/10/2019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D5836-5D1A-4B84-89B4-6139A4F1E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3CB59-FC2E-491F-B542-21DC54789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AF389-D55E-4049-9DAC-17CF7E7A49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3628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33752-F9E3-4049-A5B2-FFB9F9B38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F9103-664D-4E5A-8E9B-F02F76702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3CC95-DE93-4529-A5DA-4BA23772B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70AC-9AC2-4E38-A75A-A7BE8ED6B44C}" type="datetimeFigureOut">
              <a:rPr lang="en-GB" smtClean="0"/>
              <a:t>25/10/2019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7A302-F66E-464F-BFC5-CAFF7AF4B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A0F2C-72A0-4167-8EEA-FC97A7DEF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AF389-D55E-4049-9DAC-17CF7E7A49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743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C756A-8647-44E3-8088-13278717B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5D8C7-330D-42BC-983A-6DE3D43505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9383E4-5A59-4A24-818B-92060B7911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AA24CF-56C5-4655-98F1-728A08130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70AC-9AC2-4E38-A75A-A7BE8ED6B44C}" type="datetimeFigureOut">
              <a:rPr lang="en-GB" smtClean="0"/>
              <a:t>25/10/2019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30A61B-FA8B-4C9A-83F5-F752BE1B8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FED4D4-EC4D-495A-9BDC-7249BC9CE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AF389-D55E-4049-9DAC-17CF7E7A49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217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2B133-8014-4610-8EC4-3FD2CD068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1780F-BC7F-46B8-B1E0-04EE4B257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DC1598-EF68-4EAD-A90B-39E1541BFA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DBBE9E-0CB1-49AB-8339-30B5651E6C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45E2DD-1219-4509-B21C-EDA9FAF892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4EA260-364D-4981-B21B-E3DB44C6D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70AC-9AC2-4E38-A75A-A7BE8ED6B44C}" type="datetimeFigureOut">
              <a:rPr lang="en-GB" smtClean="0"/>
              <a:t>25/10/2019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411505-B5A6-4C04-964D-1AAC87EC1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81CB87-3E99-45F0-9BC6-E5E2183F9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AF389-D55E-4049-9DAC-17CF7E7A49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461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294A2-7C47-4033-BF92-EBFE6AB21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EB60D8-AE7C-4E7F-8260-906EE73C7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70AC-9AC2-4E38-A75A-A7BE8ED6B44C}" type="datetimeFigureOut">
              <a:rPr lang="en-GB" smtClean="0"/>
              <a:t>25/10/2019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C5D3A0-1D05-4239-8279-D77F28CE4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9718D6-CD19-4E1D-9690-790B7C113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AF389-D55E-4049-9DAC-17CF7E7A49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060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164414-DA77-4DDA-9EB6-CE2567004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70AC-9AC2-4E38-A75A-A7BE8ED6B44C}" type="datetimeFigureOut">
              <a:rPr lang="en-GB" smtClean="0"/>
              <a:t>25/10/2019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324131-9159-4F8E-ACE9-ADF0A333B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CAE19-55C2-41C0-84A5-F6B63C3A8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AF389-D55E-4049-9DAC-17CF7E7A49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0076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32F10-1692-4FB8-A251-082CAD0D0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F45F9-5ECF-4107-97C6-8091C0E35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443EAF-3533-4037-A290-326B53E8DC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3580E7-4C00-46EA-988D-3833B9C45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70AC-9AC2-4E38-A75A-A7BE8ED6B44C}" type="datetimeFigureOut">
              <a:rPr lang="en-GB" smtClean="0"/>
              <a:t>25/10/2019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07AAE4-B5CD-43DA-9FC2-C7F2B5F2B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606B4B-C611-4808-A4EB-EAC791DC4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AF389-D55E-4049-9DAC-17CF7E7A49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3250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70F14-41DF-462F-A106-D7B3CC1AA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80C025-C03A-4681-A96B-1585055541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A8A6A-511A-4EC5-82FA-100C67E35B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4FB3FA-C7BA-4EC9-9C4A-0866CE210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70AC-9AC2-4E38-A75A-A7BE8ED6B44C}" type="datetimeFigureOut">
              <a:rPr lang="en-GB" smtClean="0"/>
              <a:t>25/10/2019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DE239D-0F07-4120-B2A6-1066B882E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2BB03-4B1D-4251-AEA4-5FE690CDB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AF389-D55E-4049-9DAC-17CF7E7A49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122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07C4E0-E409-45FF-BCDC-E6FD59E52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6F9BA6-8293-47D2-866F-301DC059B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AA58E-84E5-4F41-9386-C4EE5ABCB2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D70AC-9AC2-4E38-A75A-A7BE8ED6B44C}" type="datetimeFigureOut">
              <a:rPr lang="en-GB" smtClean="0"/>
              <a:t>25/10/2019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CB5EAB-B708-4229-B790-6962B7AB56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2790F-D821-4FE5-A293-BF2BB133A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2AF389-D55E-4049-9DAC-17CF7E7A49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1873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6.jpeg"/><Relationship Id="rId3" Type="http://schemas.openxmlformats.org/officeDocument/2006/relationships/image" Target="../media/image8.png"/><Relationship Id="rId7" Type="http://schemas.openxmlformats.org/officeDocument/2006/relationships/image" Target="../media/image20.jpeg"/><Relationship Id="rId12" Type="http://schemas.openxmlformats.org/officeDocument/2006/relationships/image" Target="../media/image25.jpeg"/><Relationship Id="rId17" Type="http://schemas.openxmlformats.org/officeDocument/2006/relationships/image" Target="../media/image30.jpg"/><Relationship Id="rId2" Type="http://schemas.openxmlformats.org/officeDocument/2006/relationships/image" Target="../media/image6.jpeg"/><Relationship Id="rId16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4.jpeg"/><Relationship Id="rId5" Type="http://schemas.openxmlformats.org/officeDocument/2006/relationships/image" Target="../media/image4.png"/><Relationship Id="rId15" Type="http://schemas.openxmlformats.org/officeDocument/2006/relationships/image" Target="../media/image28.jpeg"/><Relationship Id="rId10" Type="http://schemas.openxmlformats.org/officeDocument/2006/relationships/image" Target="../media/image23.jpeg"/><Relationship Id="rId4" Type="http://schemas.openxmlformats.org/officeDocument/2006/relationships/image" Target="../media/image12.png"/><Relationship Id="rId9" Type="http://schemas.openxmlformats.org/officeDocument/2006/relationships/image" Target="../media/image22.jpeg"/><Relationship Id="rId1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289B0E45-D03C-4C90-AA60-2F46742C08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77" b="2759"/>
          <a:stretch/>
        </p:blipFill>
        <p:spPr bwMode="auto">
          <a:xfrm>
            <a:off x="-1200" y="0"/>
            <a:ext cx="12193200" cy="686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629484D-FF6A-4CF6-873F-1BD5ACA29085}"/>
              </a:ext>
            </a:extLst>
          </p:cNvPr>
          <p:cNvSpPr/>
          <p:nvPr/>
        </p:nvSpPr>
        <p:spPr>
          <a:xfrm>
            <a:off x="0" y="1"/>
            <a:ext cx="12193200" cy="68659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D5AAA3-EC59-4F3C-AF0F-04A7BE8C608F}"/>
              </a:ext>
            </a:extLst>
          </p:cNvPr>
          <p:cNvSpPr txBox="1"/>
          <p:nvPr/>
        </p:nvSpPr>
        <p:spPr>
          <a:xfrm>
            <a:off x="663530" y="3553512"/>
            <a:ext cx="7410541" cy="416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endParaRPr lang="en-US" sz="2000" dirty="0">
              <a:latin typeface="Aileron UltraLight" panose="00000300000000000000" pitchFamily="50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9337A1-AF7F-4144-B2AB-AEE6917C4DBA}"/>
              </a:ext>
            </a:extLst>
          </p:cNvPr>
          <p:cNvSpPr txBox="1"/>
          <p:nvPr/>
        </p:nvSpPr>
        <p:spPr>
          <a:xfrm>
            <a:off x="5291923" y="1551409"/>
            <a:ext cx="6626808" cy="916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US" sz="2400" b="1" dirty="0">
                <a:latin typeface="Aileron Heavy" panose="00000A00000000000000" pitchFamily="50" charset="0"/>
              </a:rPr>
              <a:t>LEAF CLASSIFICATION USING MOBILENETV2 TRANSFER LEARNING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F04475-2ED5-422D-BD62-21A54E6DBC52}"/>
              </a:ext>
            </a:extLst>
          </p:cNvPr>
          <p:cNvSpPr txBox="1"/>
          <p:nvPr/>
        </p:nvSpPr>
        <p:spPr>
          <a:xfrm>
            <a:off x="7253140" y="4870400"/>
            <a:ext cx="7410541" cy="425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000" dirty="0">
                <a:latin typeface="Aileron Light" panose="00000400000000000000" pitchFamily="50" charset="0"/>
              </a:rPr>
              <a:t>Telkom University - </a:t>
            </a:r>
            <a:r>
              <a:rPr lang="en-US" sz="2000" dirty="0" err="1">
                <a:latin typeface="Aileron UltraLight" panose="00000300000000000000" pitchFamily="50" charset="0"/>
              </a:rPr>
              <a:t>NamaTimnyaApa</a:t>
            </a:r>
            <a:r>
              <a:rPr lang="en-US" sz="2000" dirty="0">
                <a:latin typeface="Aileron Light" panose="00000400000000000000" pitchFamily="50" charset="0"/>
              </a:rPr>
              <a:t>  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D138E60-1B97-4DF7-808E-B6D3159E1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0" y="-1468"/>
            <a:ext cx="10960210" cy="686737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A071E7D-7FCF-47D7-8F6C-845659DD3E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55" y="2299868"/>
            <a:ext cx="5497760" cy="455813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3AAC235-D6AD-4B44-86CE-BB9AD9A02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41" y="274956"/>
            <a:ext cx="1843077" cy="66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3AF40751-A4EC-4AE7-B906-B15ABE3C2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875" y="375761"/>
            <a:ext cx="1687583" cy="56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822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EA07F7C-4556-4405-BFCB-7EC81E2F6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904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5EA34D3-C344-4944-B14D-E3E5AA273036}"/>
              </a:ext>
            </a:extLst>
          </p:cNvPr>
          <p:cNvSpPr/>
          <p:nvPr/>
        </p:nvSpPr>
        <p:spPr>
          <a:xfrm>
            <a:off x="-2788" y="1463"/>
            <a:ext cx="12193200" cy="68659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A51577-27AF-4F61-88CB-7F0EEC1A4094}"/>
              </a:ext>
            </a:extLst>
          </p:cNvPr>
          <p:cNvSpPr txBox="1"/>
          <p:nvPr/>
        </p:nvSpPr>
        <p:spPr>
          <a:xfrm>
            <a:off x="-1291771" y="5752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982D7D-4C04-462F-9DE4-489471C45333}"/>
              </a:ext>
            </a:extLst>
          </p:cNvPr>
          <p:cNvSpPr txBox="1"/>
          <p:nvPr/>
        </p:nvSpPr>
        <p:spPr>
          <a:xfrm>
            <a:off x="4022018" y="575277"/>
            <a:ext cx="3088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buClr>
                <a:srgbClr val="3F3F3F"/>
              </a:buClr>
              <a:buSzPts val="3600"/>
            </a:pPr>
            <a:r>
              <a:rPr lang="en-US" sz="4000" dirty="0"/>
              <a:t>Preprocessing</a:t>
            </a: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DBF93029-9810-455A-B5F7-F3106FBE2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" y="5535513"/>
            <a:ext cx="4660511" cy="1326438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A01C97E7-574B-4D01-BD57-1CA78C6A6B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66" y="5217153"/>
            <a:ext cx="2074906" cy="1513903"/>
          </a:xfrm>
          <a:prstGeom prst="rect">
            <a:avLst/>
          </a:prstGeom>
        </p:spPr>
      </p:pic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1AC0E40-0826-4AEA-9866-5A17A99E5662}"/>
              </a:ext>
            </a:extLst>
          </p:cNvPr>
          <p:cNvGrpSpPr/>
          <p:nvPr/>
        </p:nvGrpSpPr>
        <p:grpSpPr>
          <a:xfrm>
            <a:off x="288552" y="211962"/>
            <a:ext cx="2301464" cy="393787"/>
            <a:chOff x="205507" y="6328155"/>
            <a:chExt cx="2301464" cy="393787"/>
          </a:xfrm>
        </p:grpSpPr>
        <p:pic>
          <p:nvPicPr>
            <p:cNvPr id="103" name="Picture 2">
              <a:extLst>
                <a:ext uri="{FF2B5EF4-FFF2-40B4-BE49-F238E27FC236}">
                  <a16:creationId xmlns:a16="http://schemas.microsoft.com/office/drawing/2014/main" id="{DD784EDC-0ECE-4B17-A4EB-6597BA3048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0268" y="6328155"/>
              <a:ext cx="1086703" cy="393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" name="Picture 4">
              <a:extLst>
                <a:ext uri="{FF2B5EF4-FFF2-40B4-BE49-F238E27FC236}">
                  <a16:creationId xmlns:a16="http://schemas.microsoft.com/office/drawing/2014/main" id="{8E84EEE5-8ABF-413F-B25D-E903C2C0C1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507" y="6364498"/>
              <a:ext cx="995022" cy="332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1A5C12-DBC1-425F-A02F-64B9BBE071AC}"/>
              </a:ext>
            </a:extLst>
          </p:cNvPr>
          <p:cNvGrpSpPr/>
          <p:nvPr/>
        </p:nvGrpSpPr>
        <p:grpSpPr>
          <a:xfrm>
            <a:off x="937776" y="1387367"/>
            <a:ext cx="3961611" cy="2041634"/>
            <a:chOff x="617648" y="3156420"/>
            <a:chExt cx="6042355" cy="3035808"/>
          </a:xfrm>
        </p:grpSpPr>
        <p:sp>
          <p:nvSpPr>
            <p:cNvPr id="29" name="Google Shape;185;p31">
              <a:extLst>
                <a:ext uri="{FF2B5EF4-FFF2-40B4-BE49-F238E27FC236}">
                  <a16:creationId xmlns:a16="http://schemas.microsoft.com/office/drawing/2014/main" id="{A71287B7-842F-4EC4-8711-9DD1AEFC2953}"/>
                </a:ext>
              </a:extLst>
            </p:cNvPr>
            <p:cNvSpPr/>
            <p:nvPr/>
          </p:nvSpPr>
          <p:spPr>
            <a:xfrm>
              <a:off x="617648" y="3156420"/>
              <a:ext cx="6042355" cy="3035808"/>
            </a:xfrm>
            <a:custGeom>
              <a:avLst/>
              <a:gdLst/>
              <a:ahLst/>
              <a:cxnLst/>
              <a:rect l="l" t="t" r="r" b="b"/>
              <a:pathLst>
                <a:path w="6042355" h="3035808" extrusionOk="0">
                  <a:moveTo>
                    <a:pt x="6035040" y="0"/>
                  </a:moveTo>
                  <a:lnTo>
                    <a:pt x="7316" y="0"/>
                  </a:lnTo>
                  <a:cubicBezTo>
                    <a:pt x="4877" y="1011936"/>
                    <a:pt x="2439" y="2023872"/>
                    <a:pt x="0" y="3035808"/>
                  </a:cubicBezTo>
                  <a:lnTo>
                    <a:pt x="6042355" y="3035808"/>
                  </a:lnTo>
                </a:path>
              </a:pathLst>
            </a:cu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6;p31">
              <a:extLst>
                <a:ext uri="{FF2B5EF4-FFF2-40B4-BE49-F238E27FC236}">
                  <a16:creationId xmlns:a16="http://schemas.microsoft.com/office/drawing/2014/main" id="{94ECB7C3-2EC5-4B39-A894-A0E79CEE3D77}"/>
                </a:ext>
              </a:extLst>
            </p:cNvPr>
            <p:cNvSpPr txBox="1"/>
            <p:nvPr/>
          </p:nvSpPr>
          <p:spPr>
            <a:xfrm>
              <a:off x="742415" y="3236425"/>
              <a:ext cx="5544600" cy="718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lvl="0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Clr>
                  <a:schemeClr val="dk1"/>
                </a:buClr>
                <a:buSzPts val="1100"/>
              </a:pPr>
              <a:r>
                <a:rPr lang="en-US" b="1" dirty="0">
                  <a:solidFill>
                    <a:srgbClr val="002060"/>
                  </a:solidFill>
                </a:rPr>
                <a:t>Dataset split</a:t>
              </a:r>
              <a:endParaRPr b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F4A2939-1B76-43F1-BA69-A3885265D68F}"/>
              </a:ext>
            </a:extLst>
          </p:cNvPr>
          <p:cNvSpPr txBox="1"/>
          <p:nvPr/>
        </p:nvSpPr>
        <p:spPr>
          <a:xfrm>
            <a:off x="1156245" y="2015375"/>
            <a:ext cx="31585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 Data: 445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0.3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312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133 Validation</a:t>
            </a:r>
          </a:p>
          <a:p>
            <a:endParaRPr lang="en-ID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782051B-0216-4F6E-B548-53971D96F204}"/>
              </a:ext>
            </a:extLst>
          </p:cNvPr>
          <p:cNvGrpSpPr/>
          <p:nvPr/>
        </p:nvGrpSpPr>
        <p:grpSpPr>
          <a:xfrm>
            <a:off x="1916629" y="3730034"/>
            <a:ext cx="3461724" cy="1327939"/>
            <a:chOff x="745427" y="3988137"/>
            <a:chExt cx="6042355" cy="2258564"/>
          </a:xfrm>
        </p:grpSpPr>
        <p:grpSp>
          <p:nvGrpSpPr>
            <p:cNvPr id="33" name="Google Shape;175;p32">
              <a:extLst>
                <a:ext uri="{FF2B5EF4-FFF2-40B4-BE49-F238E27FC236}">
                  <a16:creationId xmlns:a16="http://schemas.microsoft.com/office/drawing/2014/main" id="{D86F7A9F-0441-4813-8D46-DCE1617ABEDD}"/>
                </a:ext>
              </a:extLst>
            </p:cNvPr>
            <p:cNvGrpSpPr/>
            <p:nvPr/>
          </p:nvGrpSpPr>
          <p:grpSpPr>
            <a:xfrm>
              <a:off x="982982" y="4192480"/>
              <a:ext cx="5595231" cy="1014690"/>
              <a:chOff x="2256056" y="1620873"/>
              <a:chExt cx="2861821" cy="1014690"/>
            </a:xfrm>
          </p:grpSpPr>
          <p:sp>
            <p:nvSpPr>
              <p:cNvPr id="35" name="Google Shape;176;p32">
                <a:extLst>
                  <a:ext uri="{FF2B5EF4-FFF2-40B4-BE49-F238E27FC236}">
                    <a16:creationId xmlns:a16="http://schemas.microsoft.com/office/drawing/2014/main" id="{FCE5F004-AB31-42CB-A94C-57E111BF4EB9}"/>
                  </a:ext>
                </a:extLst>
              </p:cNvPr>
              <p:cNvSpPr txBox="1"/>
              <p:nvPr/>
            </p:nvSpPr>
            <p:spPr>
              <a:xfrm>
                <a:off x="2281945" y="2266272"/>
                <a:ext cx="2835932" cy="3692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457200" indent="-317500">
                  <a:buClr>
                    <a:schemeClr val="dk1"/>
                  </a:buClr>
                  <a:buSzPts val="1400"/>
                  <a:buFont typeface="Arial" panose="020B0604020202020204" pitchFamily="34" charset="0"/>
                  <a:buChar char="•"/>
                </a:pPr>
                <a:r>
                  <a:rPr lang="en-US" dirty="0"/>
                  <a:t>224x224</a:t>
                </a:r>
              </a:p>
            </p:txBody>
          </p:sp>
          <p:sp>
            <p:nvSpPr>
              <p:cNvPr id="36" name="Google Shape;177;p32">
                <a:extLst>
                  <a:ext uri="{FF2B5EF4-FFF2-40B4-BE49-F238E27FC236}">
                    <a16:creationId xmlns:a16="http://schemas.microsoft.com/office/drawing/2014/main" id="{9E432EBC-051A-4DFA-A69D-E5702F5B01A1}"/>
                  </a:ext>
                </a:extLst>
              </p:cNvPr>
              <p:cNvSpPr txBox="1"/>
              <p:nvPr/>
            </p:nvSpPr>
            <p:spPr>
              <a:xfrm>
                <a:off x="2256056" y="1620873"/>
                <a:ext cx="2835932" cy="3692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 dirty="0">
                    <a:solidFill>
                      <a:srgbClr val="002060"/>
                    </a:solidFill>
                    <a:latin typeface="+mj-lt"/>
                    <a:ea typeface="Arial"/>
                    <a:cs typeface="Arial"/>
                    <a:sym typeface="Arial"/>
                  </a:rPr>
                  <a:t>Resize</a:t>
                </a:r>
                <a:r>
                  <a:rPr lang="en-US" b="1" dirty="0">
                    <a:solidFill>
                      <a:srgbClr val="002060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endParaRPr b="1" dirty="0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" name="Google Shape;185;p31">
              <a:extLst>
                <a:ext uri="{FF2B5EF4-FFF2-40B4-BE49-F238E27FC236}">
                  <a16:creationId xmlns:a16="http://schemas.microsoft.com/office/drawing/2014/main" id="{4E7C75D1-B7D4-4432-8270-AB1B247B3345}"/>
                </a:ext>
              </a:extLst>
            </p:cNvPr>
            <p:cNvSpPr/>
            <p:nvPr/>
          </p:nvSpPr>
          <p:spPr>
            <a:xfrm>
              <a:off x="745427" y="3988137"/>
              <a:ext cx="6042355" cy="2258564"/>
            </a:xfrm>
            <a:custGeom>
              <a:avLst/>
              <a:gdLst/>
              <a:ahLst/>
              <a:cxnLst/>
              <a:rect l="l" t="t" r="r" b="b"/>
              <a:pathLst>
                <a:path w="6042355" h="3035808" extrusionOk="0">
                  <a:moveTo>
                    <a:pt x="6035040" y="0"/>
                  </a:moveTo>
                  <a:lnTo>
                    <a:pt x="7316" y="0"/>
                  </a:lnTo>
                  <a:cubicBezTo>
                    <a:pt x="4877" y="1011936"/>
                    <a:pt x="2439" y="2023872"/>
                    <a:pt x="0" y="3035808"/>
                  </a:cubicBezTo>
                  <a:lnTo>
                    <a:pt x="6042355" y="3035808"/>
                  </a:lnTo>
                </a:path>
              </a:pathLst>
            </a:cu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72CD147-2D31-4383-9C7D-AAC23EF785A3}"/>
              </a:ext>
            </a:extLst>
          </p:cNvPr>
          <p:cNvGrpSpPr/>
          <p:nvPr/>
        </p:nvGrpSpPr>
        <p:grpSpPr>
          <a:xfrm>
            <a:off x="5473612" y="5152156"/>
            <a:ext cx="3961233" cy="1643895"/>
            <a:chOff x="617648" y="3028454"/>
            <a:chExt cx="6042355" cy="3163774"/>
          </a:xfrm>
        </p:grpSpPr>
        <p:sp>
          <p:nvSpPr>
            <p:cNvPr id="39" name="Google Shape;185;p31">
              <a:extLst>
                <a:ext uri="{FF2B5EF4-FFF2-40B4-BE49-F238E27FC236}">
                  <a16:creationId xmlns:a16="http://schemas.microsoft.com/office/drawing/2014/main" id="{4E05CE62-7B22-4120-8513-299DCF02D978}"/>
                </a:ext>
              </a:extLst>
            </p:cNvPr>
            <p:cNvSpPr/>
            <p:nvPr/>
          </p:nvSpPr>
          <p:spPr>
            <a:xfrm>
              <a:off x="617648" y="3156420"/>
              <a:ext cx="6042355" cy="3035808"/>
            </a:xfrm>
            <a:custGeom>
              <a:avLst/>
              <a:gdLst/>
              <a:ahLst/>
              <a:cxnLst/>
              <a:rect l="l" t="t" r="r" b="b"/>
              <a:pathLst>
                <a:path w="6042355" h="3035808" extrusionOk="0">
                  <a:moveTo>
                    <a:pt x="6035040" y="0"/>
                  </a:moveTo>
                  <a:lnTo>
                    <a:pt x="7316" y="0"/>
                  </a:lnTo>
                  <a:cubicBezTo>
                    <a:pt x="4877" y="1011936"/>
                    <a:pt x="2439" y="2023872"/>
                    <a:pt x="0" y="3035808"/>
                  </a:cubicBezTo>
                  <a:lnTo>
                    <a:pt x="6042355" y="3035808"/>
                  </a:lnTo>
                </a:path>
              </a:pathLst>
            </a:cu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6;p31">
              <a:extLst>
                <a:ext uri="{FF2B5EF4-FFF2-40B4-BE49-F238E27FC236}">
                  <a16:creationId xmlns:a16="http://schemas.microsoft.com/office/drawing/2014/main" id="{1CC5FFA5-AC4C-4F40-BF53-141D2D085DA5}"/>
                </a:ext>
              </a:extLst>
            </p:cNvPr>
            <p:cNvSpPr txBox="1"/>
            <p:nvPr/>
          </p:nvSpPr>
          <p:spPr>
            <a:xfrm>
              <a:off x="742414" y="3028454"/>
              <a:ext cx="5544600" cy="11345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lvl="0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Clr>
                  <a:schemeClr val="dk1"/>
                </a:buClr>
                <a:buSzPts val="1100"/>
              </a:pPr>
              <a:r>
                <a:rPr lang="en-US" b="1" dirty="0">
                  <a:solidFill>
                    <a:srgbClr val="002060"/>
                  </a:solidFill>
                </a:rPr>
                <a:t>Normalization</a:t>
              </a:r>
              <a:endParaRPr b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FF9E758-8A1B-4B9F-8FE2-DF9EFD81362C}"/>
              </a:ext>
            </a:extLst>
          </p:cNvPr>
          <p:cNvSpPr/>
          <p:nvPr/>
        </p:nvSpPr>
        <p:spPr>
          <a:xfrm>
            <a:off x="4781808" y="5466438"/>
            <a:ext cx="1932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0 to 1</a:t>
            </a:r>
          </a:p>
        </p:txBody>
      </p:sp>
    </p:spTree>
    <p:extLst>
      <p:ext uri="{BB962C8B-B14F-4D97-AF65-F5344CB8AC3E}">
        <p14:creationId xmlns:p14="http://schemas.microsoft.com/office/powerpoint/2010/main" val="287815520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EA07F7C-4556-4405-BFCB-7EC81E2F6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904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5EA34D3-C344-4944-B14D-E3E5AA273036}"/>
              </a:ext>
            </a:extLst>
          </p:cNvPr>
          <p:cNvSpPr/>
          <p:nvPr/>
        </p:nvSpPr>
        <p:spPr>
          <a:xfrm>
            <a:off x="0" y="1"/>
            <a:ext cx="12193200" cy="68659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A51577-27AF-4F61-88CB-7F0EEC1A4094}"/>
              </a:ext>
            </a:extLst>
          </p:cNvPr>
          <p:cNvSpPr txBox="1"/>
          <p:nvPr/>
        </p:nvSpPr>
        <p:spPr>
          <a:xfrm>
            <a:off x="-1291771" y="5752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982D7D-4C04-462F-9DE4-489471C45333}"/>
              </a:ext>
            </a:extLst>
          </p:cNvPr>
          <p:cNvSpPr txBox="1"/>
          <p:nvPr/>
        </p:nvSpPr>
        <p:spPr>
          <a:xfrm>
            <a:off x="3981734" y="638467"/>
            <a:ext cx="42285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buClr>
                <a:srgbClr val="3F3F3F"/>
              </a:buClr>
              <a:buSzPts val="3600"/>
            </a:pPr>
            <a:r>
              <a:rPr lang="en-US" sz="4000" dirty="0"/>
              <a:t>Model Architecture</a:t>
            </a: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DBF93029-9810-455A-B5F7-F3106FBE2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" y="5535513"/>
            <a:ext cx="4660511" cy="1326438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A01C97E7-574B-4D01-BD57-1CA78C6A6B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66" y="5217153"/>
            <a:ext cx="2074906" cy="1513903"/>
          </a:xfrm>
          <a:prstGeom prst="rect">
            <a:avLst/>
          </a:prstGeom>
        </p:spPr>
      </p:pic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1AC0E40-0826-4AEA-9866-5A17A99E5662}"/>
              </a:ext>
            </a:extLst>
          </p:cNvPr>
          <p:cNvGrpSpPr/>
          <p:nvPr/>
        </p:nvGrpSpPr>
        <p:grpSpPr>
          <a:xfrm>
            <a:off x="288552" y="211962"/>
            <a:ext cx="2301464" cy="393787"/>
            <a:chOff x="205507" y="6328155"/>
            <a:chExt cx="2301464" cy="393787"/>
          </a:xfrm>
        </p:grpSpPr>
        <p:pic>
          <p:nvPicPr>
            <p:cNvPr id="103" name="Picture 2">
              <a:extLst>
                <a:ext uri="{FF2B5EF4-FFF2-40B4-BE49-F238E27FC236}">
                  <a16:creationId xmlns:a16="http://schemas.microsoft.com/office/drawing/2014/main" id="{DD784EDC-0ECE-4B17-A4EB-6597BA3048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0268" y="6328155"/>
              <a:ext cx="1086703" cy="393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" name="Picture 4">
              <a:extLst>
                <a:ext uri="{FF2B5EF4-FFF2-40B4-BE49-F238E27FC236}">
                  <a16:creationId xmlns:a16="http://schemas.microsoft.com/office/drawing/2014/main" id="{8E84EEE5-8ABF-413F-B25D-E903C2C0C1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507" y="6364498"/>
              <a:ext cx="995022" cy="332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EF8AF80-D282-4C0C-9AEB-3CD23A9B66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127" y="2690055"/>
            <a:ext cx="8453745" cy="168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3375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EA07F7C-4556-4405-BFCB-7EC81E2F6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904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5EA34D3-C344-4944-B14D-E3E5AA273036}"/>
              </a:ext>
            </a:extLst>
          </p:cNvPr>
          <p:cNvSpPr/>
          <p:nvPr/>
        </p:nvSpPr>
        <p:spPr>
          <a:xfrm>
            <a:off x="0" y="1"/>
            <a:ext cx="12193200" cy="68659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A51577-27AF-4F61-88CB-7F0EEC1A4094}"/>
              </a:ext>
            </a:extLst>
          </p:cNvPr>
          <p:cNvSpPr txBox="1"/>
          <p:nvPr/>
        </p:nvSpPr>
        <p:spPr>
          <a:xfrm>
            <a:off x="-1291771" y="5752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982D7D-4C04-462F-9DE4-489471C45333}"/>
              </a:ext>
            </a:extLst>
          </p:cNvPr>
          <p:cNvSpPr txBox="1"/>
          <p:nvPr/>
        </p:nvSpPr>
        <p:spPr>
          <a:xfrm>
            <a:off x="3452111" y="575277"/>
            <a:ext cx="42285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buClr>
                <a:srgbClr val="3F3F3F"/>
              </a:buClr>
              <a:buSzPts val="3600"/>
            </a:pPr>
            <a:r>
              <a:rPr lang="en-US" sz="4000" dirty="0"/>
              <a:t>Model Architecture</a:t>
            </a: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DBF93029-9810-455A-B5F7-F3106FBE2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" y="5535513"/>
            <a:ext cx="4660511" cy="1326438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A01C97E7-574B-4D01-BD57-1CA78C6A6B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66" y="5217153"/>
            <a:ext cx="2074906" cy="1513903"/>
          </a:xfrm>
          <a:prstGeom prst="rect">
            <a:avLst/>
          </a:prstGeom>
        </p:spPr>
      </p:pic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1AC0E40-0826-4AEA-9866-5A17A99E5662}"/>
              </a:ext>
            </a:extLst>
          </p:cNvPr>
          <p:cNvGrpSpPr/>
          <p:nvPr/>
        </p:nvGrpSpPr>
        <p:grpSpPr>
          <a:xfrm>
            <a:off x="288552" y="211962"/>
            <a:ext cx="2301464" cy="393787"/>
            <a:chOff x="205507" y="6328155"/>
            <a:chExt cx="2301464" cy="393787"/>
          </a:xfrm>
        </p:grpSpPr>
        <p:pic>
          <p:nvPicPr>
            <p:cNvPr id="103" name="Picture 2">
              <a:extLst>
                <a:ext uri="{FF2B5EF4-FFF2-40B4-BE49-F238E27FC236}">
                  <a16:creationId xmlns:a16="http://schemas.microsoft.com/office/drawing/2014/main" id="{DD784EDC-0ECE-4B17-A4EB-6597BA3048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0268" y="6328155"/>
              <a:ext cx="1086703" cy="393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" name="Picture 4">
              <a:extLst>
                <a:ext uri="{FF2B5EF4-FFF2-40B4-BE49-F238E27FC236}">
                  <a16:creationId xmlns:a16="http://schemas.microsoft.com/office/drawing/2014/main" id="{8E84EEE5-8ABF-413F-B25D-E903C2C0C1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507" y="6364498"/>
              <a:ext cx="995022" cy="332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90F8437-0906-4B16-9BC3-6A689B3E45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742" y="2075903"/>
            <a:ext cx="8838515" cy="345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53992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EA07F7C-4556-4405-BFCB-7EC81E2F6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904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5EA34D3-C344-4944-B14D-E3E5AA273036}"/>
              </a:ext>
            </a:extLst>
          </p:cNvPr>
          <p:cNvSpPr/>
          <p:nvPr/>
        </p:nvSpPr>
        <p:spPr>
          <a:xfrm>
            <a:off x="0" y="1"/>
            <a:ext cx="12193200" cy="68659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A51577-27AF-4F61-88CB-7F0EEC1A4094}"/>
              </a:ext>
            </a:extLst>
          </p:cNvPr>
          <p:cNvSpPr txBox="1"/>
          <p:nvPr/>
        </p:nvSpPr>
        <p:spPr>
          <a:xfrm>
            <a:off x="-1291771" y="5752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982D7D-4C04-462F-9DE4-489471C45333}"/>
              </a:ext>
            </a:extLst>
          </p:cNvPr>
          <p:cNvSpPr txBox="1"/>
          <p:nvPr/>
        </p:nvSpPr>
        <p:spPr>
          <a:xfrm>
            <a:off x="3750595" y="575277"/>
            <a:ext cx="36315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buClr>
                <a:srgbClr val="3F3F3F"/>
              </a:buClr>
              <a:buSzPts val="3600"/>
            </a:pPr>
            <a:r>
              <a:rPr lang="en-US" sz="4000" dirty="0"/>
              <a:t>Hyperparameter</a:t>
            </a: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DBF93029-9810-455A-B5F7-F3106FBE2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" y="5535513"/>
            <a:ext cx="4660511" cy="1326438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A01C97E7-574B-4D01-BD57-1CA78C6A6B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66" y="5217153"/>
            <a:ext cx="2074906" cy="1513903"/>
          </a:xfrm>
          <a:prstGeom prst="rect">
            <a:avLst/>
          </a:prstGeom>
        </p:spPr>
      </p:pic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1AC0E40-0826-4AEA-9866-5A17A99E5662}"/>
              </a:ext>
            </a:extLst>
          </p:cNvPr>
          <p:cNvGrpSpPr/>
          <p:nvPr/>
        </p:nvGrpSpPr>
        <p:grpSpPr>
          <a:xfrm>
            <a:off x="288552" y="211962"/>
            <a:ext cx="2301464" cy="393787"/>
            <a:chOff x="205507" y="6328155"/>
            <a:chExt cx="2301464" cy="393787"/>
          </a:xfrm>
        </p:grpSpPr>
        <p:pic>
          <p:nvPicPr>
            <p:cNvPr id="103" name="Picture 2">
              <a:extLst>
                <a:ext uri="{FF2B5EF4-FFF2-40B4-BE49-F238E27FC236}">
                  <a16:creationId xmlns:a16="http://schemas.microsoft.com/office/drawing/2014/main" id="{DD784EDC-0ECE-4B17-A4EB-6597BA3048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0268" y="6328155"/>
              <a:ext cx="1086703" cy="393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" name="Picture 4">
              <a:extLst>
                <a:ext uri="{FF2B5EF4-FFF2-40B4-BE49-F238E27FC236}">
                  <a16:creationId xmlns:a16="http://schemas.microsoft.com/office/drawing/2014/main" id="{8E84EEE5-8ABF-413F-B25D-E903C2C0C1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507" y="6364498"/>
              <a:ext cx="995022" cy="332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8B39664-63A5-4B6E-A578-81BF032AE4D9}"/>
              </a:ext>
            </a:extLst>
          </p:cNvPr>
          <p:cNvSpPr txBox="1"/>
          <p:nvPr/>
        </p:nvSpPr>
        <p:spPr>
          <a:xfrm>
            <a:off x="977462" y="1800818"/>
            <a:ext cx="77566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MobileNetV2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Depth Multiplier: 1.40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Input Shape: 224, 244,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Optimizer: Adam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Batch Size: 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Epoch: 10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7587991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EA07F7C-4556-4405-BFCB-7EC81E2F6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904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5EA34D3-C344-4944-B14D-E3E5AA273036}"/>
              </a:ext>
            </a:extLst>
          </p:cNvPr>
          <p:cNvSpPr/>
          <p:nvPr/>
        </p:nvSpPr>
        <p:spPr>
          <a:xfrm>
            <a:off x="0" y="1"/>
            <a:ext cx="12193200" cy="68659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A51577-27AF-4F61-88CB-7F0EEC1A4094}"/>
              </a:ext>
            </a:extLst>
          </p:cNvPr>
          <p:cNvSpPr txBox="1"/>
          <p:nvPr/>
        </p:nvSpPr>
        <p:spPr>
          <a:xfrm>
            <a:off x="-1291771" y="5752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982D7D-4C04-462F-9DE4-489471C45333}"/>
              </a:ext>
            </a:extLst>
          </p:cNvPr>
          <p:cNvSpPr txBox="1"/>
          <p:nvPr/>
        </p:nvSpPr>
        <p:spPr>
          <a:xfrm>
            <a:off x="4650422" y="575277"/>
            <a:ext cx="18319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buClr>
                <a:srgbClr val="3F3F3F"/>
              </a:buClr>
              <a:buSzPts val="3600"/>
            </a:pPr>
            <a:r>
              <a:rPr lang="en-US" sz="4000" dirty="0"/>
              <a:t>Training</a:t>
            </a: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DBF93029-9810-455A-B5F7-F3106FBE2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" y="5535513"/>
            <a:ext cx="4660511" cy="1326438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A01C97E7-574B-4D01-BD57-1CA78C6A6B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66" y="5217153"/>
            <a:ext cx="2074906" cy="1513903"/>
          </a:xfrm>
          <a:prstGeom prst="rect">
            <a:avLst/>
          </a:prstGeom>
        </p:spPr>
      </p:pic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1AC0E40-0826-4AEA-9866-5A17A99E5662}"/>
              </a:ext>
            </a:extLst>
          </p:cNvPr>
          <p:cNvGrpSpPr/>
          <p:nvPr/>
        </p:nvGrpSpPr>
        <p:grpSpPr>
          <a:xfrm>
            <a:off x="288552" y="211962"/>
            <a:ext cx="2301464" cy="393787"/>
            <a:chOff x="205507" y="6328155"/>
            <a:chExt cx="2301464" cy="393787"/>
          </a:xfrm>
        </p:grpSpPr>
        <p:pic>
          <p:nvPicPr>
            <p:cNvPr id="103" name="Picture 2">
              <a:extLst>
                <a:ext uri="{FF2B5EF4-FFF2-40B4-BE49-F238E27FC236}">
                  <a16:creationId xmlns:a16="http://schemas.microsoft.com/office/drawing/2014/main" id="{DD784EDC-0ECE-4B17-A4EB-6597BA3048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0268" y="6328155"/>
              <a:ext cx="1086703" cy="393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" name="Picture 4">
              <a:extLst>
                <a:ext uri="{FF2B5EF4-FFF2-40B4-BE49-F238E27FC236}">
                  <a16:creationId xmlns:a16="http://schemas.microsoft.com/office/drawing/2014/main" id="{8E84EEE5-8ABF-413F-B25D-E903C2C0C1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507" y="6364498"/>
              <a:ext cx="995022" cy="332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DFE1993-D3C5-4246-A08F-2CE1D6BEA9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686" y="1500211"/>
            <a:ext cx="7240727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08276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EA07F7C-4556-4405-BFCB-7EC81E2F6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904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5EA34D3-C344-4944-B14D-E3E5AA273036}"/>
              </a:ext>
            </a:extLst>
          </p:cNvPr>
          <p:cNvSpPr/>
          <p:nvPr/>
        </p:nvSpPr>
        <p:spPr>
          <a:xfrm>
            <a:off x="0" y="1"/>
            <a:ext cx="12193200" cy="68659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A51577-27AF-4F61-88CB-7F0EEC1A4094}"/>
              </a:ext>
            </a:extLst>
          </p:cNvPr>
          <p:cNvSpPr txBox="1"/>
          <p:nvPr/>
        </p:nvSpPr>
        <p:spPr>
          <a:xfrm>
            <a:off x="-1291771" y="5752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982D7D-4C04-462F-9DE4-489471C45333}"/>
              </a:ext>
            </a:extLst>
          </p:cNvPr>
          <p:cNvSpPr txBox="1"/>
          <p:nvPr/>
        </p:nvSpPr>
        <p:spPr>
          <a:xfrm>
            <a:off x="4392155" y="575277"/>
            <a:ext cx="23484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buClr>
                <a:srgbClr val="3F3F3F"/>
              </a:buClr>
              <a:buSzPts val="3600"/>
            </a:pPr>
            <a:r>
              <a:rPr lang="en-US" sz="4000" dirty="0"/>
              <a:t>Evaluation</a:t>
            </a: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DBF93029-9810-455A-B5F7-F3106FBE2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" y="5535513"/>
            <a:ext cx="4660511" cy="1326438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A01C97E7-574B-4D01-BD57-1CA78C6A6B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66" y="5217153"/>
            <a:ext cx="2074906" cy="1513903"/>
          </a:xfrm>
          <a:prstGeom prst="rect">
            <a:avLst/>
          </a:prstGeom>
        </p:spPr>
      </p:pic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1AC0E40-0826-4AEA-9866-5A17A99E5662}"/>
              </a:ext>
            </a:extLst>
          </p:cNvPr>
          <p:cNvGrpSpPr/>
          <p:nvPr/>
        </p:nvGrpSpPr>
        <p:grpSpPr>
          <a:xfrm>
            <a:off x="288552" y="211962"/>
            <a:ext cx="2301464" cy="393787"/>
            <a:chOff x="205507" y="6328155"/>
            <a:chExt cx="2301464" cy="393787"/>
          </a:xfrm>
        </p:grpSpPr>
        <p:pic>
          <p:nvPicPr>
            <p:cNvPr id="103" name="Picture 2">
              <a:extLst>
                <a:ext uri="{FF2B5EF4-FFF2-40B4-BE49-F238E27FC236}">
                  <a16:creationId xmlns:a16="http://schemas.microsoft.com/office/drawing/2014/main" id="{DD784EDC-0ECE-4B17-A4EB-6597BA3048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0268" y="6328155"/>
              <a:ext cx="1086703" cy="393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" name="Picture 4">
              <a:extLst>
                <a:ext uri="{FF2B5EF4-FFF2-40B4-BE49-F238E27FC236}">
                  <a16:creationId xmlns:a16="http://schemas.microsoft.com/office/drawing/2014/main" id="{8E84EEE5-8ABF-413F-B25D-E903C2C0C1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507" y="6364498"/>
              <a:ext cx="995022" cy="332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8B39664-63A5-4B6E-A578-81BF032AE4D9}"/>
              </a:ext>
            </a:extLst>
          </p:cNvPr>
          <p:cNvSpPr txBox="1"/>
          <p:nvPr/>
        </p:nvSpPr>
        <p:spPr>
          <a:xfrm>
            <a:off x="977462" y="1800818"/>
            <a:ext cx="775663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Val Loss: 0.6275522199096735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Val Acc: 0.7876106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Failed: 20 / 133 (Top 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Average </a:t>
            </a:r>
            <a:r>
              <a:rPr lang="en-US" sz="2400" dirty="0" err="1"/>
              <a:t>mAP</a:t>
            </a:r>
            <a:r>
              <a:rPr lang="en-US" sz="2400" dirty="0"/>
              <a:t>: 0.89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7310577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EA07F7C-4556-4405-BFCB-7EC81E2F6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904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5EA34D3-C344-4944-B14D-E3E5AA273036}"/>
              </a:ext>
            </a:extLst>
          </p:cNvPr>
          <p:cNvSpPr/>
          <p:nvPr/>
        </p:nvSpPr>
        <p:spPr>
          <a:xfrm>
            <a:off x="0" y="1"/>
            <a:ext cx="12193200" cy="68659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052" name="Group 2051">
            <a:extLst>
              <a:ext uri="{FF2B5EF4-FFF2-40B4-BE49-F238E27FC236}">
                <a16:creationId xmlns:a16="http://schemas.microsoft.com/office/drawing/2014/main" id="{AE8063CD-A039-4A4F-A03A-C82012368204}"/>
              </a:ext>
            </a:extLst>
          </p:cNvPr>
          <p:cNvGrpSpPr/>
          <p:nvPr/>
        </p:nvGrpSpPr>
        <p:grpSpPr>
          <a:xfrm>
            <a:off x="6078585" y="-7901"/>
            <a:ext cx="5448181" cy="6759115"/>
            <a:chOff x="5693231" y="0"/>
            <a:chExt cx="5448181" cy="6759115"/>
          </a:xfrm>
        </p:grpSpPr>
        <p:cxnSp>
          <p:nvCxnSpPr>
            <p:cNvPr id="11" name="Google Shape;119;p2">
              <a:extLst>
                <a:ext uri="{FF2B5EF4-FFF2-40B4-BE49-F238E27FC236}">
                  <a16:creationId xmlns:a16="http://schemas.microsoft.com/office/drawing/2014/main" id="{EA2845DE-6175-4F0A-990E-86CEB93317D4}"/>
                </a:ext>
              </a:extLst>
            </p:cNvPr>
            <p:cNvCxnSpPr/>
            <p:nvPr/>
          </p:nvCxnSpPr>
          <p:spPr>
            <a:xfrm>
              <a:off x="5839583" y="0"/>
              <a:ext cx="0" cy="6123961"/>
            </a:xfrm>
            <a:prstGeom prst="straightConnector1">
              <a:avLst/>
            </a:prstGeom>
            <a:noFill/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" name="Google Shape;120;p2">
              <a:extLst>
                <a:ext uri="{FF2B5EF4-FFF2-40B4-BE49-F238E27FC236}">
                  <a16:creationId xmlns:a16="http://schemas.microsoft.com/office/drawing/2014/main" id="{4DF90E75-6DC7-474A-9FA1-573B4294D014}"/>
                </a:ext>
              </a:extLst>
            </p:cNvPr>
            <p:cNvSpPr/>
            <p:nvPr/>
          </p:nvSpPr>
          <p:spPr>
            <a:xfrm>
              <a:off x="5693231" y="1851876"/>
              <a:ext cx="288783" cy="288783"/>
            </a:xfrm>
            <a:prstGeom prst="flowChartConnector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21;p2">
              <a:extLst>
                <a:ext uri="{FF2B5EF4-FFF2-40B4-BE49-F238E27FC236}">
                  <a16:creationId xmlns:a16="http://schemas.microsoft.com/office/drawing/2014/main" id="{8BE61527-DB6A-4A1B-B254-6B07CC79C3A3}"/>
                </a:ext>
              </a:extLst>
            </p:cNvPr>
            <p:cNvSpPr/>
            <p:nvPr/>
          </p:nvSpPr>
          <p:spPr>
            <a:xfrm>
              <a:off x="5693231" y="2860705"/>
              <a:ext cx="288783" cy="288783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22;p2">
              <a:extLst>
                <a:ext uri="{FF2B5EF4-FFF2-40B4-BE49-F238E27FC236}">
                  <a16:creationId xmlns:a16="http://schemas.microsoft.com/office/drawing/2014/main" id="{317103D3-D267-4803-9C00-7A0D06BE72E6}"/>
                </a:ext>
              </a:extLst>
            </p:cNvPr>
            <p:cNvSpPr/>
            <p:nvPr/>
          </p:nvSpPr>
          <p:spPr>
            <a:xfrm>
              <a:off x="5693231" y="3869533"/>
              <a:ext cx="288783" cy="288783"/>
            </a:xfrm>
            <a:prstGeom prst="flowChartConnector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23;p2">
              <a:extLst>
                <a:ext uri="{FF2B5EF4-FFF2-40B4-BE49-F238E27FC236}">
                  <a16:creationId xmlns:a16="http://schemas.microsoft.com/office/drawing/2014/main" id="{3B720C72-6608-41BE-8E3B-393A86EF4F0F}"/>
                </a:ext>
              </a:extLst>
            </p:cNvPr>
            <p:cNvSpPr/>
            <p:nvPr/>
          </p:nvSpPr>
          <p:spPr>
            <a:xfrm>
              <a:off x="5693231" y="4878362"/>
              <a:ext cx="288783" cy="288783"/>
            </a:xfrm>
            <a:prstGeom prst="flowChartConnector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24;p2">
              <a:extLst>
                <a:ext uri="{FF2B5EF4-FFF2-40B4-BE49-F238E27FC236}">
                  <a16:creationId xmlns:a16="http://schemas.microsoft.com/office/drawing/2014/main" id="{91B4ADB9-9742-424F-9025-C7EED61D5566}"/>
                </a:ext>
              </a:extLst>
            </p:cNvPr>
            <p:cNvSpPr/>
            <p:nvPr/>
          </p:nvSpPr>
          <p:spPr>
            <a:xfrm>
              <a:off x="5693231" y="5887190"/>
              <a:ext cx="288783" cy="288783"/>
            </a:xfrm>
            <a:prstGeom prst="flowChartConnector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" name="Google Shape;125;p2">
              <a:extLst>
                <a:ext uri="{FF2B5EF4-FFF2-40B4-BE49-F238E27FC236}">
                  <a16:creationId xmlns:a16="http://schemas.microsoft.com/office/drawing/2014/main" id="{B282BAAC-9EC3-4273-A5AA-2C01C984A809}"/>
                </a:ext>
              </a:extLst>
            </p:cNvPr>
            <p:cNvGrpSpPr/>
            <p:nvPr/>
          </p:nvGrpSpPr>
          <p:grpSpPr>
            <a:xfrm>
              <a:off x="6404888" y="1710586"/>
              <a:ext cx="4717642" cy="1057819"/>
              <a:chOff x="803640" y="3272052"/>
              <a:chExt cx="2059800" cy="791213"/>
            </a:xfrm>
          </p:grpSpPr>
          <p:sp>
            <p:nvSpPr>
              <p:cNvPr id="18" name="Google Shape;126;p2">
                <a:extLst>
                  <a:ext uri="{FF2B5EF4-FFF2-40B4-BE49-F238E27FC236}">
                    <a16:creationId xmlns:a16="http://schemas.microsoft.com/office/drawing/2014/main" id="{48A2F0DB-6DB4-4B05-8DE3-B235050366EC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800" cy="4834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rgbClr val="3F3F3F"/>
                    </a:solidFill>
                  </a:rPr>
                  <a:t>Abstract, Background, Identification, Scope of Problem, and Purpose</a:t>
                </a:r>
                <a:r>
                  <a:rPr lang="en-US" dirty="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   </a:t>
                </a:r>
                <a:endParaRPr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27;p2">
                <a:extLst>
                  <a:ext uri="{FF2B5EF4-FFF2-40B4-BE49-F238E27FC236}">
                    <a16:creationId xmlns:a16="http://schemas.microsoft.com/office/drawing/2014/main" id="{80AB3A7F-BCD2-441B-ABFC-E2866384D62C}"/>
                  </a:ext>
                </a:extLst>
              </p:cNvPr>
              <p:cNvSpPr txBox="1"/>
              <p:nvPr/>
            </p:nvSpPr>
            <p:spPr>
              <a:xfrm>
                <a:off x="803640" y="3272052"/>
                <a:ext cx="2059800" cy="3913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Intro</a:t>
                </a:r>
                <a:endParaRPr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" name="Google Shape;128;p2">
              <a:extLst>
                <a:ext uri="{FF2B5EF4-FFF2-40B4-BE49-F238E27FC236}">
                  <a16:creationId xmlns:a16="http://schemas.microsoft.com/office/drawing/2014/main" id="{6C66539A-8676-4354-9AEE-B3EA3A825AB7}"/>
                </a:ext>
              </a:extLst>
            </p:cNvPr>
            <p:cNvGrpSpPr/>
            <p:nvPr/>
          </p:nvGrpSpPr>
          <p:grpSpPr>
            <a:xfrm>
              <a:off x="6398149" y="2763034"/>
              <a:ext cx="4717306" cy="716313"/>
              <a:chOff x="803640" y="3320301"/>
              <a:chExt cx="2059657" cy="535778"/>
            </a:xfrm>
          </p:grpSpPr>
          <p:sp>
            <p:nvSpPr>
              <p:cNvPr id="23" name="Google Shape;129;p2">
                <a:extLst>
                  <a:ext uri="{FF2B5EF4-FFF2-40B4-BE49-F238E27FC236}">
                    <a16:creationId xmlns:a16="http://schemas.microsoft.com/office/drawing/2014/main" id="{5CCACEEB-C2E1-44A0-A40F-89A68C0A2EED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2762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n-US" dirty="0">
                    <a:solidFill>
                      <a:srgbClr val="3F3F3F"/>
                    </a:solidFill>
                  </a:rPr>
                  <a:t>MobileNetV2 algorithm</a:t>
                </a:r>
                <a:r>
                  <a:rPr lang="en-US" dirty="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.     </a:t>
                </a:r>
                <a:endParaRPr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130;p2">
                <a:extLst>
                  <a:ext uri="{FF2B5EF4-FFF2-40B4-BE49-F238E27FC236}">
                    <a16:creationId xmlns:a16="http://schemas.microsoft.com/office/drawing/2014/main" id="{DE4C7481-6FE2-476E-B7CD-71591EDE72DE}"/>
                  </a:ext>
                </a:extLst>
              </p:cNvPr>
              <p:cNvSpPr txBox="1"/>
              <p:nvPr/>
            </p:nvSpPr>
            <p:spPr>
              <a:xfrm>
                <a:off x="803640" y="3320301"/>
                <a:ext cx="2059657" cy="3913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solidFill>
                      <a:srgbClr val="434343"/>
                    </a:solidFill>
                  </a:rPr>
                  <a:t>Methodology</a:t>
                </a:r>
                <a:endParaRPr sz="2000" b="1" dirty="0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" name="Google Shape;131;p2">
              <a:extLst>
                <a:ext uri="{FF2B5EF4-FFF2-40B4-BE49-F238E27FC236}">
                  <a16:creationId xmlns:a16="http://schemas.microsoft.com/office/drawing/2014/main" id="{F49FE9EC-341A-46FD-8F70-5E475B3C1C68}"/>
                </a:ext>
              </a:extLst>
            </p:cNvPr>
            <p:cNvGrpSpPr/>
            <p:nvPr/>
          </p:nvGrpSpPr>
          <p:grpSpPr>
            <a:xfrm>
              <a:off x="6398149" y="3741419"/>
              <a:ext cx="4717306" cy="716312"/>
              <a:chOff x="803640" y="3320302"/>
              <a:chExt cx="2059657" cy="535777"/>
            </a:xfrm>
          </p:grpSpPr>
          <p:sp>
            <p:nvSpPr>
              <p:cNvPr id="26" name="Google Shape;132;p2">
                <a:extLst>
                  <a:ext uri="{FF2B5EF4-FFF2-40B4-BE49-F238E27FC236}">
                    <a16:creationId xmlns:a16="http://schemas.microsoft.com/office/drawing/2014/main" id="{2B5E9F23-CF38-4757-A996-9BB77192BBA6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2762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/>
                <a:r>
                  <a:rPr lang="en-US" dirty="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 the model</a:t>
                </a:r>
              </a:p>
            </p:txBody>
          </p:sp>
          <p:sp>
            <p:nvSpPr>
              <p:cNvPr id="27" name="Google Shape;133;p2">
                <a:extLst>
                  <a:ext uri="{FF2B5EF4-FFF2-40B4-BE49-F238E27FC236}">
                    <a16:creationId xmlns:a16="http://schemas.microsoft.com/office/drawing/2014/main" id="{EA0713A6-305D-4E2D-926C-5B8BF92E1AFE}"/>
                  </a:ext>
                </a:extLst>
              </p:cNvPr>
              <p:cNvSpPr txBox="1"/>
              <p:nvPr/>
            </p:nvSpPr>
            <p:spPr>
              <a:xfrm>
                <a:off x="803640" y="3320302"/>
                <a:ext cx="2059657" cy="3913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solidFill>
                      <a:srgbClr val="3F3F3F"/>
                    </a:solidFill>
                  </a:rPr>
                  <a:t>Implementation</a:t>
                </a:r>
                <a:endParaRPr sz="2000" b="1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" name="Google Shape;134;p2">
              <a:extLst>
                <a:ext uri="{FF2B5EF4-FFF2-40B4-BE49-F238E27FC236}">
                  <a16:creationId xmlns:a16="http://schemas.microsoft.com/office/drawing/2014/main" id="{10211BDE-8233-411F-83EB-E00BF0D2FFD1}"/>
                </a:ext>
              </a:extLst>
            </p:cNvPr>
            <p:cNvGrpSpPr/>
            <p:nvPr/>
          </p:nvGrpSpPr>
          <p:grpSpPr>
            <a:xfrm>
              <a:off x="6424106" y="4796942"/>
              <a:ext cx="4717306" cy="716310"/>
              <a:chOff x="803640" y="3320303"/>
              <a:chExt cx="2059657" cy="535776"/>
            </a:xfrm>
          </p:grpSpPr>
          <p:sp>
            <p:nvSpPr>
              <p:cNvPr id="29" name="Google Shape;135;p2">
                <a:extLst>
                  <a:ext uri="{FF2B5EF4-FFF2-40B4-BE49-F238E27FC236}">
                    <a16:creationId xmlns:a16="http://schemas.microsoft.com/office/drawing/2014/main" id="{304F9688-61B4-46E6-963F-DE224D51FC37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2762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rgbClr val="3F3F3F"/>
                    </a:solidFill>
                  </a:rPr>
                  <a:t>Evaluate the result</a:t>
                </a:r>
                <a:r>
                  <a:rPr lang="en-US" dirty="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.    </a:t>
                </a:r>
                <a:endParaRPr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136;p2">
                <a:extLst>
                  <a:ext uri="{FF2B5EF4-FFF2-40B4-BE49-F238E27FC236}">
                    <a16:creationId xmlns:a16="http://schemas.microsoft.com/office/drawing/2014/main" id="{E6C000EA-1A83-42E8-BF66-1A8698F02EB0}"/>
                  </a:ext>
                </a:extLst>
              </p:cNvPr>
              <p:cNvSpPr txBox="1"/>
              <p:nvPr/>
            </p:nvSpPr>
            <p:spPr>
              <a:xfrm>
                <a:off x="803640" y="3320303"/>
                <a:ext cx="2059657" cy="3913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solidFill>
                      <a:srgbClr val="4472C4"/>
                    </a:solidFill>
                  </a:rPr>
                  <a:t>Analysis</a:t>
                </a:r>
                <a:endParaRPr sz="2000" b="1" dirty="0">
                  <a:solidFill>
                    <a:srgbClr val="4472C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" name="Google Shape;137;p2">
              <a:extLst>
                <a:ext uri="{FF2B5EF4-FFF2-40B4-BE49-F238E27FC236}">
                  <a16:creationId xmlns:a16="http://schemas.microsoft.com/office/drawing/2014/main" id="{A56BC9E0-9EE8-49BA-9C5C-A1E5ECD2B937}"/>
                </a:ext>
              </a:extLst>
            </p:cNvPr>
            <p:cNvGrpSpPr/>
            <p:nvPr/>
          </p:nvGrpSpPr>
          <p:grpSpPr>
            <a:xfrm>
              <a:off x="6424106" y="5765806"/>
              <a:ext cx="4717306" cy="993309"/>
              <a:chOff x="803640" y="3320303"/>
              <a:chExt cx="2059657" cy="742962"/>
            </a:xfrm>
          </p:grpSpPr>
          <p:sp>
            <p:nvSpPr>
              <p:cNvPr id="32" name="Google Shape;138;p2">
                <a:extLst>
                  <a:ext uri="{FF2B5EF4-FFF2-40B4-BE49-F238E27FC236}">
                    <a16:creationId xmlns:a16="http://schemas.microsoft.com/office/drawing/2014/main" id="{5316C0EB-1D37-45A8-A863-E6CDC183D4FE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4834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rgbClr val="3F3F3F"/>
                    </a:solidFill>
                  </a:rPr>
                  <a:t>Give conclusion about </a:t>
                </a:r>
                <a:r>
                  <a:rPr lang="en-US" dirty="0" err="1">
                    <a:solidFill>
                      <a:srgbClr val="3F3F3F"/>
                    </a:solidFill>
                  </a:rPr>
                  <a:t>MobileNet</a:t>
                </a:r>
                <a:r>
                  <a:rPr lang="en-US" dirty="0">
                    <a:solidFill>
                      <a:srgbClr val="3F3F3F"/>
                    </a:solidFill>
                  </a:rPr>
                  <a:t> Version 2 performance</a:t>
                </a:r>
                <a:r>
                  <a:rPr lang="en-US" dirty="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.    </a:t>
                </a:r>
                <a:endParaRPr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139;p2">
                <a:extLst>
                  <a:ext uri="{FF2B5EF4-FFF2-40B4-BE49-F238E27FC236}">
                    <a16:creationId xmlns:a16="http://schemas.microsoft.com/office/drawing/2014/main" id="{C9395C5C-F4DB-4AE9-A86C-FE9F8015EE59}"/>
                  </a:ext>
                </a:extLst>
              </p:cNvPr>
              <p:cNvSpPr txBox="1"/>
              <p:nvPr/>
            </p:nvSpPr>
            <p:spPr>
              <a:xfrm>
                <a:off x="803640" y="3320303"/>
                <a:ext cx="2059657" cy="3913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solidFill>
                      <a:srgbClr val="3F3F3F"/>
                    </a:solidFill>
                  </a:rPr>
                  <a:t>Conclusion</a:t>
                </a:r>
                <a:endParaRPr sz="2000" b="1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" name="Google Shape;140;p2">
              <a:extLst>
                <a:ext uri="{FF2B5EF4-FFF2-40B4-BE49-F238E27FC236}">
                  <a16:creationId xmlns:a16="http://schemas.microsoft.com/office/drawing/2014/main" id="{08F74EC6-122B-4572-ADF2-7F5049B42E47}"/>
                </a:ext>
              </a:extLst>
            </p:cNvPr>
            <p:cNvSpPr/>
            <p:nvPr/>
          </p:nvSpPr>
          <p:spPr>
            <a:xfrm>
              <a:off x="5693231" y="2860710"/>
              <a:ext cx="288783" cy="288783"/>
            </a:xfrm>
            <a:prstGeom prst="flowChartConnector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41;p2">
              <a:extLst>
                <a:ext uri="{FF2B5EF4-FFF2-40B4-BE49-F238E27FC236}">
                  <a16:creationId xmlns:a16="http://schemas.microsoft.com/office/drawing/2014/main" id="{F87F6356-144F-473D-9885-44B004D80643}"/>
                </a:ext>
              </a:extLst>
            </p:cNvPr>
            <p:cNvSpPr/>
            <p:nvPr/>
          </p:nvSpPr>
          <p:spPr>
            <a:xfrm>
              <a:off x="5693231" y="4877724"/>
              <a:ext cx="288783" cy="288783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55" name="Picture 2054">
            <a:extLst>
              <a:ext uri="{FF2B5EF4-FFF2-40B4-BE49-F238E27FC236}">
                <a16:creationId xmlns:a16="http://schemas.microsoft.com/office/drawing/2014/main" id="{375E6182-E66F-463C-8F0E-4024830F60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19" y="1822925"/>
            <a:ext cx="5068974" cy="4281999"/>
          </a:xfrm>
          <a:prstGeom prst="rect">
            <a:avLst/>
          </a:prstGeom>
        </p:spPr>
      </p:pic>
      <p:pic>
        <p:nvPicPr>
          <p:cNvPr id="2059" name="Picture 2058">
            <a:extLst>
              <a:ext uri="{FF2B5EF4-FFF2-40B4-BE49-F238E27FC236}">
                <a16:creationId xmlns:a16="http://schemas.microsoft.com/office/drawing/2014/main" id="{7D3C1D50-19F9-4BAE-99B6-5D4D3D11C1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431264" y="-5942"/>
            <a:ext cx="3554409" cy="1011628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FB2F97A3-0B01-4AB8-8D58-192F9CC3DF84}"/>
              </a:ext>
            </a:extLst>
          </p:cNvPr>
          <p:cNvGrpSpPr/>
          <p:nvPr/>
        </p:nvGrpSpPr>
        <p:grpSpPr>
          <a:xfrm>
            <a:off x="217763" y="213197"/>
            <a:ext cx="2301464" cy="393787"/>
            <a:chOff x="205507" y="6328155"/>
            <a:chExt cx="2301464" cy="393787"/>
          </a:xfrm>
        </p:grpSpPr>
        <p:pic>
          <p:nvPicPr>
            <p:cNvPr id="49" name="Picture 2">
              <a:extLst>
                <a:ext uri="{FF2B5EF4-FFF2-40B4-BE49-F238E27FC236}">
                  <a16:creationId xmlns:a16="http://schemas.microsoft.com/office/drawing/2014/main" id="{008F3FEC-1DDD-4DC9-B93A-DA024E9D65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0268" y="6328155"/>
              <a:ext cx="1086703" cy="393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>
              <a:extLst>
                <a:ext uri="{FF2B5EF4-FFF2-40B4-BE49-F238E27FC236}">
                  <a16:creationId xmlns:a16="http://schemas.microsoft.com/office/drawing/2014/main" id="{78DEF0E8-88F7-4EE4-B69C-5FFF9F3826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507" y="6364498"/>
              <a:ext cx="995022" cy="332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81782150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EA07F7C-4556-4405-BFCB-7EC81E2F6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904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5EA34D3-C344-4944-B14D-E3E5AA273036}"/>
              </a:ext>
            </a:extLst>
          </p:cNvPr>
          <p:cNvSpPr/>
          <p:nvPr/>
        </p:nvSpPr>
        <p:spPr>
          <a:xfrm>
            <a:off x="0" y="1"/>
            <a:ext cx="12193200" cy="68659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A51577-27AF-4F61-88CB-7F0EEC1A4094}"/>
              </a:ext>
            </a:extLst>
          </p:cNvPr>
          <p:cNvSpPr txBox="1"/>
          <p:nvPr/>
        </p:nvSpPr>
        <p:spPr>
          <a:xfrm>
            <a:off x="-1291771" y="5752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BC5093B6-73DE-4626-BF02-6E3C407F8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88" y="1"/>
            <a:ext cx="2175697" cy="1969601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245F874C-6B66-43DC-981B-175FBE4C23CC}"/>
              </a:ext>
            </a:extLst>
          </p:cNvPr>
          <p:cNvGrpSpPr/>
          <p:nvPr/>
        </p:nvGrpSpPr>
        <p:grpSpPr>
          <a:xfrm>
            <a:off x="275820" y="6267320"/>
            <a:ext cx="2301464" cy="393787"/>
            <a:chOff x="205507" y="6328155"/>
            <a:chExt cx="2301464" cy="393787"/>
          </a:xfrm>
        </p:grpSpPr>
        <p:pic>
          <p:nvPicPr>
            <p:cNvPr id="65" name="Picture 2">
              <a:extLst>
                <a:ext uri="{FF2B5EF4-FFF2-40B4-BE49-F238E27FC236}">
                  <a16:creationId xmlns:a16="http://schemas.microsoft.com/office/drawing/2014/main" id="{7E72372F-AE75-4C54-8CD7-509187F0D8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0268" y="6328155"/>
              <a:ext cx="1086703" cy="393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4">
              <a:extLst>
                <a:ext uri="{FF2B5EF4-FFF2-40B4-BE49-F238E27FC236}">
                  <a16:creationId xmlns:a16="http://schemas.microsoft.com/office/drawing/2014/main" id="{9394A78B-F7E2-4654-A12A-BCAD25EE7D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507" y="6364498"/>
              <a:ext cx="995022" cy="332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5F55368-8AA1-4FDB-A879-E408896918F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14" b="22155"/>
          <a:stretch/>
        </p:blipFill>
        <p:spPr>
          <a:xfrm>
            <a:off x="3349382" y="249704"/>
            <a:ext cx="8576721" cy="605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2843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EA07F7C-4556-4405-BFCB-7EC81E2F6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904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5EA34D3-C344-4944-B14D-E3E5AA273036}"/>
              </a:ext>
            </a:extLst>
          </p:cNvPr>
          <p:cNvSpPr/>
          <p:nvPr/>
        </p:nvSpPr>
        <p:spPr>
          <a:xfrm>
            <a:off x="0" y="1"/>
            <a:ext cx="12193200" cy="68659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A51577-27AF-4F61-88CB-7F0EEC1A4094}"/>
              </a:ext>
            </a:extLst>
          </p:cNvPr>
          <p:cNvSpPr txBox="1"/>
          <p:nvPr/>
        </p:nvSpPr>
        <p:spPr>
          <a:xfrm>
            <a:off x="-1291771" y="5752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BC5093B6-73DE-4626-BF02-6E3C407F8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88" y="1"/>
            <a:ext cx="2175697" cy="1969601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245F874C-6B66-43DC-981B-175FBE4C23CC}"/>
              </a:ext>
            </a:extLst>
          </p:cNvPr>
          <p:cNvGrpSpPr/>
          <p:nvPr/>
        </p:nvGrpSpPr>
        <p:grpSpPr>
          <a:xfrm>
            <a:off x="275820" y="6267320"/>
            <a:ext cx="2301464" cy="393787"/>
            <a:chOff x="205507" y="6328155"/>
            <a:chExt cx="2301464" cy="393787"/>
          </a:xfrm>
        </p:grpSpPr>
        <p:pic>
          <p:nvPicPr>
            <p:cNvPr id="65" name="Picture 2">
              <a:extLst>
                <a:ext uri="{FF2B5EF4-FFF2-40B4-BE49-F238E27FC236}">
                  <a16:creationId xmlns:a16="http://schemas.microsoft.com/office/drawing/2014/main" id="{7E72372F-AE75-4C54-8CD7-509187F0D8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0268" y="6328155"/>
              <a:ext cx="1086703" cy="393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4">
              <a:extLst>
                <a:ext uri="{FF2B5EF4-FFF2-40B4-BE49-F238E27FC236}">
                  <a16:creationId xmlns:a16="http://schemas.microsoft.com/office/drawing/2014/main" id="{9394A78B-F7E2-4654-A12A-BCAD25EE7D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507" y="6364498"/>
              <a:ext cx="995022" cy="332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D679FFA-33B4-497A-A4CB-0D3D4EC588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161" y="181725"/>
            <a:ext cx="8204489" cy="647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2898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EA07F7C-4556-4405-BFCB-7EC81E2F6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904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5EA34D3-C344-4944-B14D-E3E5AA273036}"/>
              </a:ext>
            </a:extLst>
          </p:cNvPr>
          <p:cNvSpPr/>
          <p:nvPr/>
        </p:nvSpPr>
        <p:spPr>
          <a:xfrm>
            <a:off x="0" y="1"/>
            <a:ext cx="12193200" cy="68659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052" name="Group 2051">
            <a:extLst>
              <a:ext uri="{FF2B5EF4-FFF2-40B4-BE49-F238E27FC236}">
                <a16:creationId xmlns:a16="http://schemas.microsoft.com/office/drawing/2014/main" id="{AE8063CD-A039-4A4F-A03A-C82012368204}"/>
              </a:ext>
            </a:extLst>
          </p:cNvPr>
          <p:cNvGrpSpPr/>
          <p:nvPr/>
        </p:nvGrpSpPr>
        <p:grpSpPr>
          <a:xfrm>
            <a:off x="6078585" y="-7901"/>
            <a:ext cx="5448181" cy="6759115"/>
            <a:chOff x="5693231" y="0"/>
            <a:chExt cx="5448181" cy="6759115"/>
          </a:xfrm>
        </p:grpSpPr>
        <p:cxnSp>
          <p:nvCxnSpPr>
            <p:cNvPr id="11" name="Google Shape;119;p2">
              <a:extLst>
                <a:ext uri="{FF2B5EF4-FFF2-40B4-BE49-F238E27FC236}">
                  <a16:creationId xmlns:a16="http://schemas.microsoft.com/office/drawing/2014/main" id="{EA2845DE-6175-4F0A-990E-86CEB93317D4}"/>
                </a:ext>
              </a:extLst>
            </p:cNvPr>
            <p:cNvCxnSpPr/>
            <p:nvPr/>
          </p:nvCxnSpPr>
          <p:spPr>
            <a:xfrm>
              <a:off x="5839583" y="0"/>
              <a:ext cx="0" cy="6123961"/>
            </a:xfrm>
            <a:prstGeom prst="straightConnector1">
              <a:avLst/>
            </a:prstGeom>
            <a:noFill/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" name="Google Shape;120;p2">
              <a:extLst>
                <a:ext uri="{FF2B5EF4-FFF2-40B4-BE49-F238E27FC236}">
                  <a16:creationId xmlns:a16="http://schemas.microsoft.com/office/drawing/2014/main" id="{4DF90E75-6DC7-474A-9FA1-573B4294D014}"/>
                </a:ext>
              </a:extLst>
            </p:cNvPr>
            <p:cNvSpPr/>
            <p:nvPr/>
          </p:nvSpPr>
          <p:spPr>
            <a:xfrm>
              <a:off x="5693231" y="1851876"/>
              <a:ext cx="288783" cy="288783"/>
            </a:xfrm>
            <a:prstGeom prst="flowChartConnector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21;p2">
              <a:extLst>
                <a:ext uri="{FF2B5EF4-FFF2-40B4-BE49-F238E27FC236}">
                  <a16:creationId xmlns:a16="http://schemas.microsoft.com/office/drawing/2014/main" id="{8BE61527-DB6A-4A1B-B254-6B07CC79C3A3}"/>
                </a:ext>
              </a:extLst>
            </p:cNvPr>
            <p:cNvSpPr/>
            <p:nvPr/>
          </p:nvSpPr>
          <p:spPr>
            <a:xfrm>
              <a:off x="5693231" y="2860705"/>
              <a:ext cx="288783" cy="288783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22;p2">
              <a:extLst>
                <a:ext uri="{FF2B5EF4-FFF2-40B4-BE49-F238E27FC236}">
                  <a16:creationId xmlns:a16="http://schemas.microsoft.com/office/drawing/2014/main" id="{317103D3-D267-4803-9C00-7A0D06BE72E6}"/>
                </a:ext>
              </a:extLst>
            </p:cNvPr>
            <p:cNvSpPr/>
            <p:nvPr/>
          </p:nvSpPr>
          <p:spPr>
            <a:xfrm>
              <a:off x="5693231" y="3869533"/>
              <a:ext cx="288783" cy="288783"/>
            </a:xfrm>
            <a:prstGeom prst="flowChartConnector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23;p2">
              <a:extLst>
                <a:ext uri="{FF2B5EF4-FFF2-40B4-BE49-F238E27FC236}">
                  <a16:creationId xmlns:a16="http://schemas.microsoft.com/office/drawing/2014/main" id="{3B720C72-6608-41BE-8E3B-393A86EF4F0F}"/>
                </a:ext>
              </a:extLst>
            </p:cNvPr>
            <p:cNvSpPr/>
            <p:nvPr/>
          </p:nvSpPr>
          <p:spPr>
            <a:xfrm>
              <a:off x="5693231" y="4878362"/>
              <a:ext cx="288783" cy="288783"/>
            </a:xfrm>
            <a:prstGeom prst="flowChartConnector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24;p2">
              <a:extLst>
                <a:ext uri="{FF2B5EF4-FFF2-40B4-BE49-F238E27FC236}">
                  <a16:creationId xmlns:a16="http://schemas.microsoft.com/office/drawing/2014/main" id="{91B4ADB9-9742-424F-9025-C7EED61D5566}"/>
                </a:ext>
              </a:extLst>
            </p:cNvPr>
            <p:cNvSpPr/>
            <p:nvPr/>
          </p:nvSpPr>
          <p:spPr>
            <a:xfrm>
              <a:off x="5693231" y="5887190"/>
              <a:ext cx="288783" cy="288783"/>
            </a:xfrm>
            <a:prstGeom prst="flowChartConnector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" name="Google Shape;125;p2">
              <a:extLst>
                <a:ext uri="{FF2B5EF4-FFF2-40B4-BE49-F238E27FC236}">
                  <a16:creationId xmlns:a16="http://schemas.microsoft.com/office/drawing/2014/main" id="{B282BAAC-9EC3-4273-A5AA-2C01C984A809}"/>
                </a:ext>
              </a:extLst>
            </p:cNvPr>
            <p:cNvGrpSpPr/>
            <p:nvPr/>
          </p:nvGrpSpPr>
          <p:grpSpPr>
            <a:xfrm>
              <a:off x="6404888" y="1710586"/>
              <a:ext cx="4717642" cy="1057819"/>
              <a:chOff x="803640" y="3272052"/>
              <a:chExt cx="2059800" cy="791213"/>
            </a:xfrm>
          </p:grpSpPr>
          <p:sp>
            <p:nvSpPr>
              <p:cNvPr id="18" name="Google Shape;126;p2">
                <a:extLst>
                  <a:ext uri="{FF2B5EF4-FFF2-40B4-BE49-F238E27FC236}">
                    <a16:creationId xmlns:a16="http://schemas.microsoft.com/office/drawing/2014/main" id="{48A2F0DB-6DB4-4B05-8DE3-B235050366EC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800" cy="4834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rgbClr val="3F3F3F"/>
                    </a:solidFill>
                  </a:rPr>
                  <a:t>Abstract, Background, Identification, Scope of Problem, and Purpose</a:t>
                </a:r>
                <a:r>
                  <a:rPr lang="en-US" dirty="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   </a:t>
                </a:r>
                <a:endParaRPr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27;p2">
                <a:extLst>
                  <a:ext uri="{FF2B5EF4-FFF2-40B4-BE49-F238E27FC236}">
                    <a16:creationId xmlns:a16="http://schemas.microsoft.com/office/drawing/2014/main" id="{80AB3A7F-BCD2-441B-ABFC-E2866384D62C}"/>
                  </a:ext>
                </a:extLst>
              </p:cNvPr>
              <p:cNvSpPr txBox="1"/>
              <p:nvPr/>
            </p:nvSpPr>
            <p:spPr>
              <a:xfrm>
                <a:off x="803640" y="3272052"/>
                <a:ext cx="2059800" cy="3913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Intro</a:t>
                </a:r>
                <a:endParaRPr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" name="Google Shape;128;p2">
              <a:extLst>
                <a:ext uri="{FF2B5EF4-FFF2-40B4-BE49-F238E27FC236}">
                  <a16:creationId xmlns:a16="http://schemas.microsoft.com/office/drawing/2014/main" id="{6C66539A-8676-4354-9AEE-B3EA3A825AB7}"/>
                </a:ext>
              </a:extLst>
            </p:cNvPr>
            <p:cNvGrpSpPr/>
            <p:nvPr/>
          </p:nvGrpSpPr>
          <p:grpSpPr>
            <a:xfrm>
              <a:off x="6398149" y="2763034"/>
              <a:ext cx="4717306" cy="716313"/>
              <a:chOff x="803640" y="3320301"/>
              <a:chExt cx="2059657" cy="535778"/>
            </a:xfrm>
          </p:grpSpPr>
          <p:sp>
            <p:nvSpPr>
              <p:cNvPr id="23" name="Google Shape;129;p2">
                <a:extLst>
                  <a:ext uri="{FF2B5EF4-FFF2-40B4-BE49-F238E27FC236}">
                    <a16:creationId xmlns:a16="http://schemas.microsoft.com/office/drawing/2014/main" id="{5CCACEEB-C2E1-44A0-A40F-89A68C0A2EED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2762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n-US" dirty="0">
                    <a:solidFill>
                      <a:srgbClr val="3F3F3F"/>
                    </a:solidFill>
                  </a:rPr>
                  <a:t>MobileNetV2 algorithm</a:t>
                </a:r>
                <a:r>
                  <a:rPr lang="en-US" dirty="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.     </a:t>
                </a:r>
                <a:endParaRPr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130;p2">
                <a:extLst>
                  <a:ext uri="{FF2B5EF4-FFF2-40B4-BE49-F238E27FC236}">
                    <a16:creationId xmlns:a16="http://schemas.microsoft.com/office/drawing/2014/main" id="{DE4C7481-6FE2-476E-B7CD-71591EDE72DE}"/>
                  </a:ext>
                </a:extLst>
              </p:cNvPr>
              <p:cNvSpPr txBox="1"/>
              <p:nvPr/>
            </p:nvSpPr>
            <p:spPr>
              <a:xfrm>
                <a:off x="803640" y="3320301"/>
                <a:ext cx="2059657" cy="3913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Methodology</a:t>
                </a:r>
                <a:endParaRPr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" name="Google Shape;131;p2">
              <a:extLst>
                <a:ext uri="{FF2B5EF4-FFF2-40B4-BE49-F238E27FC236}">
                  <a16:creationId xmlns:a16="http://schemas.microsoft.com/office/drawing/2014/main" id="{F49FE9EC-341A-46FD-8F70-5E475B3C1C68}"/>
                </a:ext>
              </a:extLst>
            </p:cNvPr>
            <p:cNvGrpSpPr/>
            <p:nvPr/>
          </p:nvGrpSpPr>
          <p:grpSpPr>
            <a:xfrm>
              <a:off x="6398149" y="3741419"/>
              <a:ext cx="4717306" cy="716312"/>
              <a:chOff x="803640" y="3320302"/>
              <a:chExt cx="2059657" cy="535777"/>
            </a:xfrm>
          </p:grpSpPr>
          <p:sp>
            <p:nvSpPr>
              <p:cNvPr id="26" name="Google Shape;132;p2">
                <a:extLst>
                  <a:ext uri="{FF2B5EF4-FFF2-40B4-BE49-F238E27FC236}">
                    <a16:creationId xmlns:a16="http://schemas.microsoft.com/office/drawing/2014/main" id="{2B5E9F23-CF38-4757-A996-9BB77192BBA6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2762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/>
                <a:r>
                  <a:rPr lang="en-US" dirty="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 the model</a:t>
                </a:r>
              </a:p>
            </p:txBody>
          </p:sp>
          <p:sp>
            <p:nvSpPr>
              <p:cNvPr id="27" name="Google Shape;133;p2">
                <a:extLst>
                  <a:ext uri="{FF2B5EF4-FFF2-40B4-BE49-F238E27FC236}">
                    <a16:creationId xmlns:a16="http://schemas.microsoft.com/office/drawing/2014/main" id="{EA0713A6-305D-4E2D-926C-5B8BF92E1AFE}"/>
                  </a:ext>
                </a:extLst>
              </p:cNvPr>
              <p:cNvSpPr txBox="1"/>
              <p:nvPr/>
            </p:nvSpPr>
            <p:spPr>
              <a:xfrm>
                <a:off x="803640" y="3320302"/>
                <a:ext cx="2059657" cy="3913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Implementation</a:t>
                </a:r>
                <a:endParaRPr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" name="Google Shape;134;p2">
              <a:extLst>
                <a:ext uri="{FF2B5EF4-FFF2-40B4-BE49-F238E27FC236}">
                  <a16:creationId xmlns:a16="http://schemas.microsoft.com/office/drawing/2014/main" id="{10211BDE-8233-411F-83EB-E00BF0D2FFD1}"/>
                </a:ext>
              </a:extLst>
            </p:cNvPr>
            <p:cNvGrpSpPr/>
            <p:nvPr/>
          </p:nvGrpSpPr>
          <p:grpSpPr>
            <a:xfrm>
              <a:off x="6424106" y="4796942"/>
              <a:ext cx="4717306" cy="716310"/>
              <a:chOff x="803640" y="3320303"/>
              <a:chExt cx="2059657" cy="535776"/>
            </a:xfrm>
          </p:grpSpPr>
          <p:sp>
            <p:nvSpPr>
              <p:cNvPr id="29" name="Google Shape;135;p2">
                <a:extLst>
                  <a:ext uri="{FF2B5EF4-FFF2-40B4-BE49-F238E27FC236}">
                    <a16:creationId xmlns:a16="http://schemas.microsoft.com/office/drawing/2014/main" id="{304F9688-61B4-46E6-963F-DE224D51FC37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2762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rgbClr val="3F3F3F"/>
                    </a:solidFill>
                  </a:rPr>
                  <a:t>Evaluate the result</a:t>
                </a:r>
                <a:r>
                  <a:rPr lang="en-US" dirty="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.    </a:t>
                </a:r>
                <a:endParaRPr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136;p2">
                <a:extLst>
                  <a:ext uri="{FF2B5EF4-FFF2-40B4-BE49-F238E27FC236}">
                    <a16:creationId xmlns:a16="http://schemas.microsoft.com/office/drawing/2014/main" id="{E6C000EA-1A83-42E8-BF66-1A8698F02EB0}"/>
                  </a:ext>
                </a:extLst>
              </p:cNvPr>
              <p:cNvSpPr txBox="1"/>
              <p:nvPr/>
            </p:nvSpPr>
            <p:spPr>
              <a:xfrm>
                <a:off x="803640" y="3320303"/>
                <a:ext cx="2059657" cy="3913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Analysis</a:t>
                </a:r>
                <a:endParaRPr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" name="Google Shape;137;p2">
              <a:extLst>
                <a:ext uri="{FF2B5EF4-FFF2-40B4-BE49-F238E27FC236}">
                  <a16:creationId xmlns:a16="http://schemas.microsoft.com/office/drawing/2014/main" id="{A56BC9E0-9EE8-49BA-9C5C-A1E5ECD2B937}"/>
                </a:ext>
              </a:extLst>
            </p:cNvPr>
            <p:cNvGrpSpPr/>
            <p:nvPr/>
          </p:nvGrpSpPr>
          <p:grpSpPr>
            <a:xfrm>
              <a:off x="6424106" y="5765806"/>
              <a:ext cx="4717306" cy="993309"/>
              <a:chOff x="803640" y="3320303"/>
              <a:chExt cx="2059657" cy="742962"/>
            </a:xfrm>
          </p:grpSpPr>
          <p:sp>
            <p:nvSpPr>
              <p:cNvPr id="32" name="Google Shape;138;p2">
                <a:extLst>
                  <a:ext uri="{FF2B5EF4-FFF2-40B4-BE49-F238E27FC236}">
                    <a16:creationId xmlns:a16="http://schemas.microsoft.com/office/drawing/2014/main" id="{5316C0EB-1D37-45A8-A863-E6CDC183D4FE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4834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rgbClr val="3F3F3F"/>
                    </a:solidFill>
                  </a:rPr>
                  <a:t>Give conclusion about </a:t>
                </a:r>
                <a:r>
                  <a:rPr lang="en-US" dirty="0" err="1">
                    <a:solidFill>
                      <a:srgbClr val="3F3F3F"/>
                    </a:solidFill>
                  </a:rPr>
                  <a:t>MobileNet</a:t>
                </a:r>
                <a:r>
                  <a:rPr lang="en-US" dirty="0">
                    <a:solidFill>
                      <a:srgbClr val="3F3F3F"/>
                    </a:solidFill>
                  </a:rPr>
                  <a:t> Version 2 performance</a:t>
                </a:r>
                <a:r>
                  <a:rPr lang="en-US" dirty="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.    </a:t>
                </a:r>
                <a:endParaRPr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139;p2">
                <a:extLst>
                  <a:ext uri="{FF2B5EF4-FFF2-40B4-BE49-F238E27FC236}">
                    <a16:creationId xmlns:a16="http://schemas.microsoft.com/office/drawing/2014/main" id="{C9395C5C-F4DB-4AE9-A86C-FE9F8015EE59}"/>
                  </a:ext>
                </a:extLst>
              </p:cNvPr>
              <p:cNvSpPr txBox="1"/>
              <p:nvPr/>
            </p:nvSpPr>
            <p:spPr>
              <a:xfrm>
                <a:off x="803640" y="3320303"/>
                <a:ext cx="2059657" cy="3913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solidFill>
                      <a:srgbClr val="4472C4"/>
                    </a:solidFill>
                  </a:rPr>
                  <a:t>Conclusion</a:t>
                </a:r>
                <a:endParaRPr sz="2000" b="1" dirty="0">
                  <a:solidFill>
                    <a:srgbClr val="4472C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" name="Google Shape;140;p2">
              <a:extLst>
                <a:ext uri="{FF2B5EF4-FFF2-40B4-BE49-F238E27FC236}">
                  <a16:creationId xmlns:a16="http://schemas.microsoft.com/office/drawing/2014/main" id="{08F74EC6-122B-4572-ADF2-7F5049B42E47}"/>
                </a:ext>
              </a:extLst>
            </p:cNvPr>
            <p:cNvSpPr/>
            <p:nvPr/>
          </p:nvSpPr>
          <p:spPr>
            <a:xfrm>
              <a:off x="5693231" y="2860710"/>
              <a:ext cx="288783" cy="288783"/>
            </a:xfrm>
            <a:prstGeom prst="flowChartConnector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41;p2">
              <a:extLst>
                <a:ext uri="{FF2B5EF4-FFF2-40B4-BE49-F238E27FC236}">
                  <a16:creationId xmlns:a16="http://schemas.microsoft.com/office/drawing/2014/main" id="{F87F6356-144F-473D-9885-44B004D80643}"/>
                </a:ext>
              </a:extLst>
            </p:cNvPr>
            <p:cNvSpPr/>
            <p:nvPr/>
          </p:nvSpPr>
          <p:spPr>
            <a:xfrm>
              <a:off x="5693231" y="5891867"/>
              <a:ext cx="288783" cy="288783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55" name="Picture 2054">
            <a:extLst>
              <a:ext uri="{FF2B5EF4-FFF2-40B4-BE49-F238E27FC236}">
                <a16:creationId xmlns:a16="http://schemas.microsoft.com/office/drawing/2014/main" id="{375E6182-E66F-463C-8F0E-4024830F60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19" y="1822925"/>
            <a:ext cx="5068974" cy="4281999"/>
          </a:xfrm>
          <a:prstGeom prst="rect">
            <a:avLst/>
          </a:prstGeom>
        </p:spPr>
      </p:pic>
      <p:pic>
        <p:nvPicPr>
          <p:cNvPr id="2059" name="Picture 2058">
            <a:extLst>
              <a:ext uri="{FF2B5EF4-FFF2-40B4-BE49-F238E27FC236}">
                <a16:creationId xmlns:a16="http://schemas.microsoft.com/office/drawing/2014/main" id="{7D3C1D50-19F9-4BAE-99B6-5D4D3D11C1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431264" y="-5942"/>
            <a:ext cx="3554409" cy="1011628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FB2F97A3-0B01-4AB8-8D58-192F9CC3DF84}"/>
              </a:ext>
            </a:extLst>
          </p:cNvPr>
          <p:cNvGrpSpPr/>
          <p:nvPr/>
        </p:nvGrpSpPr>
        <p:grpSpPr>
          <a:xfrm>
            <a:off x="217763" y="213197"/>
            <a:ext cx="2301464" cy="393787"/>
            <a:chOff x="205507" y="6328155"/>
            <a:chExt cx="2301464" cy="393787"/>
          </a:xfrm>
        </p:grpSpPr>
        <p:pic>
          <p:nvPicPr>
            <p:cNvPr id="49" name="Picture 2">
              <a:extLst>
                <a:ext uri="{FF2B5EF4-FFF2-40B4-BE49-F238E27FC236}">
                  <a16:creationId xmlns:a16="http://schemas.microsoft.com/office/drawing/2014/main" id="{008F3FEC-1DDD-4DC9-B93A-DA024E9D65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0268" y="6328155"/>
              <a:ext cx="1086703" cy="393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>
              <a:extLst>
                <a:ext uri="{FF2B5EF4-FFF2-40B4-BE49-F238E27FC236}">
                  <a16:creationId xmlns:a16="http://schemas.microsoft.com/office/drawing/2014/main" id="{78DEF0E8-88F7-4EE4-B69C-5FFF9F3826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507" y="6364498"/>
              <a:ext cx="995022" cy="332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86972309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EA07F7C-4556-4405-BFCB-7EC81E2F6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904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5EA34D3-C344-4944-B14D-E3E5AA273036}"/>
              </a:ext>
            </a:extLst>
          </p:cNvPr>
          <p:cNvSpPr/>
          <p:nvPr/>
        </p:nvSpPr>
        <p:spPr>
          <a:xfrm>
            <a:off x="0" y="1"/>
            <a:ext cx="12193200" cy="68659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052" name="Group 2051">
            <a:extLst>
              <a:ext uri="{FF2B5EF4-FFF2-40B4-BE49-F238E27FC236}">
                <a16:creationId xmlns:a16="http://schemas.microsoft.com/office/drawing/2014/main" id="{AE8063CD-A039-4A4F-A03A-C82012368204}"/>
              </a:ext>
            </a:extLst>
          </p:cNvPr>
          <p:cNvGrpSpPr/>
          <p:nvPr/>
        </p:nvGrpSpPr>
        <p:grpSpPr>
          <a:xfrm>
            <a:off x="6078585" y="-7901"/>
            <a:ext cx="5448181" cy="6482116"/>
            <a:chOff x="5693231" y="0"/>
            <a:chExt cx="5448181" cy="6482116"/>
          </a:xfrm>
        </p:grpSpPr>
        <p:cxnSp>
          <p:nvCxnSpPr>
            <p:cNvPr id="11" name="Google Shape;119;p2">
              <a:extLst>
                <a:ext uri="{FF2B5EF4-FFF2-40B4-BE49-F238E27FC236}">
                  <a16:creationId xmlns:a16="http://schemas.microsoft.com/office/drawing/2014/main" id="{EA2845DE-6175-4F0A-990E-86CEB93317D4}"/>
                </a:ext>
              </a:extLst>
            </p:cNvPr>
            <p:cNvCxnSpPr/>
            <p:nvPr/>
          </p:nvCxnSpPr>
          <p:spPr>
            <a:xfrm>
              <a:off x="5839583" y="0"/>
              <a:ext cx="0" cy="6123961"/>
            </a:xfrm>
            <a:prstGeom prst="straightConnector1">
              <a:avLst/>
            </a:prstGeom>
            <a:noFill/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" name="Google Shape;120;p2">
              <a:extLst>
                <a:ext uri="{FF2B5EF4-FFF2-40B4-BE49-F238E27FC236}">
                  <a16:creationId xmlns:a16="http://schemas.microsoft.com/office/drawing/2014/main" id="{4DF90E75-6DC7-474A-9FA1-573B4294D014}"/>
                </a:ext>
              </a:extLst>
            </p:cNvPr>
            <p:cNvSpPr/>
            <p:nvPr/>
          </p:nvSpPr>
          <p:spPr>
            <a:xfrm>
              <a:off x="5693231" y="1851876"/>
              <a:ext cx="288783" cy="288783"/>
            </a:xfrm>
            <a:prstGeom prst="flowChartConnector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21;p2">
              <a:extLst>
                <a:ext uri="{FF2B5EF4-FFF2-40B4-BE49-F238E27FC236}">
                  <a16:creationId xmlns:a16="http://schemas.microsoft.com/office/drawing/2014/main" id="{8BE61527-DB6A-4A1B-B254-6B07CC79C3A3}"/>
                </a:ext>
              </a:extLst>
            </p:cNvPr>
            <p:cNvSpPr/>
            <p:nvPr/>
          </p:nvSpPr>
          <p:spPr>
            <a:xfrm>
              <a:off x="5693231" y="2860705"/>
              <a:ext cx="288783" cy="288783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22;p2">
              <a:extLst>
                <a:ext uri="{FF2B5EF4-FFF2-40B4-BE49-F238E27FC236}">
                  <a16:creationId xmlns:a16="http://schemas.microsoft.com/office/drawing/2014/main" id="{317103D3-D267-4803-9C00-7A0D06BE72E6}"/>
                </a:ext>
              </a:extLst>
            </p:cNvPr>
            <p:cNvSpPr/>
            <p:nvPr/>
          </p:nvSpPr>
          <p:spPr>
            <a:xfrm>
              <a:off x="5693231" y="3869533"/>
              <a:ext cx="288783" cy="288783"/>
            </a:xfrm>
            <a:prstGeom prst="flowChartConnector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23;p2">
              <a:extLst>
                <a:ext uri="{FF2B5EF4-FFF2-40B4-BE49-F238E27FC236}">
                  <a16:creationId xmlns:a16="http://schemas.microsoft.com/office/drawing/2014/main" id="{3B720C72-6608-41BE-8E3B-393A86EF4F0F}"/>
                </a:ext>
              </a:extLst>
            </p:cNvPr>
            <p:cNvSpPr/>
            <p:nvPr/>
          </p:nvSpPr>
          <p:spPr>
            <a:xfrm>
              <a:off x="5693231" y="4878362"/>
              <a:ext cx="288783" cy="288783"/>
            </a:xfrm>
            <a:prstGeom prst="flowChartConnector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24;p2">
              <a:extLst>
                <a:ext uri="{FF2B5EF4-FFF2-40B4-BE49-F238E27FC236}">
                  <a16:creationId xmlns:a16="http://schemas.microsoft.com/office/drawing/2014/main" id="{91B4ADB9-9742-424F-9025-C7EED61D5566}"/>
                </a:ext>
              </a:extLst>
            </p:cNvPr>
            <p:cNvSpPr/>
            <p:nvPr/>
          </p:nvSpPr>
          <p:spPr>
            <a:xfrm>
              <a:off x="5693231" y="5887190"/>
              <a:ext cx="288783" cy="288783"/>
            </a:xfrm>
            <a:prstGeom prst="flowChartConnector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" name="Google Shape;125;p2">
              <a:extLst>
                <a:ext uri="{FF2B5EF4-FFF2-40B4-BE49-F238E27FC236}">
                  <a16:creationId xmlns:a16="http://schemas.microsoft.com/office/drawing/2014/main" id="{B282BAAC-9EC3-4273-A5AA-2C01C984A809}"/>
                </a:ext>
              </a:extLst>
            </p:cNvPr>
            <p:cNvGrpSpPr/>
            <p:nvPr/>
          </p:nvGrpSpPr>
          <p:grpSpPr>
            <a:xfrm>
              <a:off x="6404888" y="1710586"/>
              <a:ext cx="4717642" cy="1057819"/>
              <a:chOff x="803640" y="3272052"/>
              <a:chExt cx="2059800" cy="791213"/>
            </a:xfrm>
          </p:grpSpPr>
          <p:sp>
            <p:nvSpPr>
              <p:cNvPr id="18" name="Google Shape;126;p2">
                <a:extLst>
                  <a:ext uri="{FF2B5EF4-FFF2-40B4-BE49-F238E27FC236}">
                    <a16:creationId xmlns:a16="http://schemas.microsoft.com/office/drawing/2014/main" id="{48A2F0DB-6DB4-4B05-8DE3-B235050366EC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800" cy="4834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rgbClr val="3F3F3F"/>
                    </a:solidFill>
                  </a:rPr>
                  <a:t>Abstract, Background, Identification, Scope of Problem, and Purpose</a:t>
                </a:r>
                <a:r>
                  <a:rPr lang="en-US" dirty="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   </a:t>
                </a:r>
                <a:endParaRPr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27;p2">
                <a:extLst>
                  <a:ext uri="{FF2B5EF4-FFF2-40B4-BE49-F238E27FC236}">
                    <a16:creationId xmlns:a16="http://schemas.microsoft.com/office/drawing/2014/main" id="{80AB3A7F-BCD2-441B-ABFC-E2866384D62C}"/>
                  </a:ext>
                </a:extLst>
              </p:cNvPr>
              <p:cNvSpPr txBox="1"/>
              <p:nvPr/>
            </p:nvSpPr>
            <p:spPr>
              <a:xfrm>
                <a:off x="803640" y="3272052"/>
                <a:ext cx="2059800" cy="3913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solidFill>
                      <a:schemeClr val="accent1"/>
                    </a:solidFill>
                  </a:rPr>
                  <a:t>Intro</a:t>
                </a:r>
                <a:endParaRPr sz="2800" b="1" dirty="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" name="Google Shape;128;p2">
              <a:extLst>
                <a:ext uri="{FF2B5EF4-FFF2-40B4-BE49-F238E27FC236}">
                  <a16:creationId xmlns:a16="http://schemas.microsoft.com/office/drawing/2014/main" id="{6C66539A-8676-4354-9AEE-B3EA3A825AB7}"/>
                </a:ext>
              </a:extLst>
            </p:cNvPr>
            <p:cNvGrpSpPr/>
            <p:nvPr/>
          </p:nvGrpSpPr>
          <p:grpSpPr>
            <a:xfrm>
              <a:off x="6398149" y="2763034"/>
              <a:ext cx="4717306" cy="716313"/>
              <a:chOff x="803640" y="3320301"/>
              <a:chExt cx="2059657" cy="535778"/>
            </a:xfrm>
          </p:grpSpPr>
          <p:sp>
            <p:nvSpPr>
              <p:cNvPr id="23" name="Google Shape;129;p2">
                <a:extLst>
                  <a:ext uri="{FF2B5EF4-FFF2-40B4-BE49-F238E27FC236}">
                    <a16:creationId xmlns:a16="http://schemas.microsoft.com/office/drawing/2014/main" id="{5CCACEEB-C2E1-44A0-A40F-89A68C0A2EED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2762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n-US" dirty="0">
                    <a:solidFill>
                      <a:srgbClr val="3F3F3F"/>
                    </a:solidFill>
                  </a:rPr>
                  <a:t>MobileNetV2 algorithm</a:t>
                </a:r>
                <a:r>
                  <a:rPr lang="en-US" dirty="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.     </a:t>
                </a:r>
                <a:endParaRPr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130;p2">
                <a:extLst>
                  <a:ext uri="{FF2B5EF4-FFF2-40B4-BE49-F238E27FC236}">
                    <a16:creationId xmlns:a16="http://schemas.microsoft.com/office/drawing/2014/main" id="{DE4C7481-6FE2-476E-B7CD-71591EDE72DE}"/>
                  </a:ext>
                </a:extLst>
              </p:cNvPr>
              <p:cNvSpPr txBox="1"/>
              <p:nvPr/>
            </p:nvSpPr>
            <p:spPr>
              <a:xfrm>
                <a:off x="803640" y="3320301"/>
                <a:ext cx="2059657" cy="3913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solidFill>
                      <a:srgbClr val="434343"/>
                    </a:solidFill>
                  </a:rPr>
                  <a:t>Methodology</a:t>
                </a:r>
                <a:endParaRPr sz="2000" b="1" dirty="0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" name="Google Shape;131;p2">
              <a:extLst>
                <a:ext uri="{FF2B5EF4-FFF2-40B4-BE49-F238E27FC236}">
                  <a16:creationId xmlns:a16="http://schemas.microsoft.com/office/drawing/2014/main" id="{F49FE9EC-341A-46FD-8F70-5E475B3C1C68}"/>
                </a:ext>
              </a:extLst>
            </p:cNvPr>
            <p:cNvGrpSpPr/>
            <p:nvPr/>
          </p:nvGrpSpPr>
          <p:grpSpPr>
            <a:xfrm>
              <a:off x="6398149" y="3741419"/>
              <a:ext cx="4717306" cy="716312"/>
              <a:chOff x="803640" y="3320302"/>
              <a:chExt cx="2059657" cy="535777"/>
            </a:xfrm>
          </p:grpSpPr>
          <p:sp>
            <p:nvSpPr>
              <p:cNvPr id="26" name="Google Shape;132;p2">
                <a:extLst>
                  <a:ext uri="{FF2B5EF4-FFF2-40B4-BE49-F238E27FC236}">
                    <a16:creationId xmlns:a16="http://schemas.microsoft.com/office/drawing/2014/main" id="{2B5E9F23-CF38-4757-A996-9BB77192BBA6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2762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 the model</a:t>
                </a:r>
                <a:endParaRPr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133;p2">
                <a:extLst>
                  <a:ext uri="{FF2B5EF4-FFF2-40B4-BE49-F238E27FC236}">
                    <a16:creationId xmlns:a16="http://schemas.microsoft.com/office/drawing/2014/main" id="{EA0713A6-305D-4E2D-926C-5B8BF92E1AFE}"/>
                  </a:ext>
                </a:extLst>
              </p:cNvPr>
              <p:cNvSpPr txBox="1"/>
              <p:nvPr/>
            </p:nvSpPr>
            <p:spPr>
              <a:xfrm>
                <a:off x="803640" y="3320302"/>
                <a:ext cx="2059657" cy="3913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solidFill>
                      <a:srgbClr val="3F3F3F"/>
                    </a:solidFill>
                  </a:rPr>
                  <a:t>Implementation</a:t>
                </a:r>
                <a:endParaRPr sz="2000" b="1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" name="Google Shape;134;p2">
              <a:extLst>
                <a:ext uri="{FF2B5EF4-FFF2-40B4-BE49-F238E27FC236}">
                  <a16:creationId xmlns:a16="http://schemas.microsoft.com/office/drawing/2014/main" id="{10211BDE-8233-411F-83EB-E00BF0D2FFD1}"/>
                </a:ext>
              </a:extLst>
            </p:cNvPr>
            <p:cNvGrpSpPr/>
            <p:nvPr/>
          </p:nvGrpSpPr>
          <p:grpSpPr>
            <a:xfrm>
              <a:off x="6424106" y="4796942"/>
              <a:ext cx="4717306" cy="716310"/>
              <a:chOff x="803640" y="3320303"/>
              <a:chExt cx="2059657" cy="535776"/>
            </a:xfrm>
          </p:grpSpPr>
          <p:sp>
            <p:nvSpPr>
              <p:cNvPr id="29" name="Google Shape;135;p2">
                <a:extLst>
                  <a:ext uri="{FF2B5EF4-FFF2-40B4-BE49-F238E27FC236}">
                    <a16:creationId xmlns:a16="http://schemas.microsoft.com/office/drawing/2014/main" id="{304F9688-61B4-46E6-963F-DE224D51FC37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2762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rgbClr val="3F3F3F"/>
                    </a:solidFill>
                  </a:rPr>
                  <a:t>Evaluate the result</a:t>
                </a:r>
                <a:r>
                  <a:rPr lang="en-US" dirty="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.    </a:t>
                </a:r>
                <a:endParaRPr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136;p2">
                <a:extLst>
                  <a:ext uri="{FF2B5EF4-FFF2-40B4-BE49-F238E27FC236}">
                    <a16:creationId xmlns:a16="http://schemas.microsoft.com/office/drawing/2014/main" id="{E6C000EA-1A83-42E8-BF66-1A8698F02EB0}"/>
                  </a:ext>
                </a:extLst>
              </p:cNvPr>
              <p:cNvSpPr txBox="1"/>
              <p:nvPr/>
            </p:nvSpPr>
            <p:spPr>
              <a:xfrm>
                <a:off x="803640" y="3320303"/>
                <a:ext cx="2059657" cy="3913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solidFill>
                      <a:srgbClr val="3F3F3F"/>
                    </a:solidFill>
                  </a:rPr>
                  <a:t>Analysis</a:t>
                </a:r>
                <a:endParaRPr sz="2000" b="1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" name="Google Shape;137;p2">
              <a:extLst>
                <a:ext uri="{FF2B5EF4-FFF2-40B4-BE49-F238E27FC236}">
                  <a16:creationId xmlns:a16="http://schemas.microsoft.com/office/drawing/2014/main" id="{A56BC9E0-9EE8-49BA-9C5C-A1E5ECD2B937}"/>
                </a:ext>
              </a:extLst>
            </p:cNvPr>
            <p:cNvGrpSpPr/>
            <p:nvPr/>
          </p:nvGrpSpPr>
          <p:grpSpPr>
            <a:xfrm>
              <a:off x="6424106" y="5765806"/>
              <a:ext cx="4717306" cy="716310"/>
              <a:chOff x="803640" y="3320303"/>
              <a:chExt cx="2059657" cy="535776"/>
            </a:xfrm>
          </p:grpSpPr>
          <p:sp>
            <p:nvSpPr>
              <p:cNvPr id="32" name="Google Shape;138;p2">
                <a:extLst>
                  <a:ext uri="{FF2B5EF4-FFF2-40B4-BE49-F238E27FC236}">
                    <a16:creationId xmlns:a16="http://schemas.microsoft.com/office/drawing/2014/main" id="{5316C0EB-1D37-45A8-A863-E6CDC183D4FE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2762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>
                    <a:solidFill>
                      <a:srgbClr val="3F3F3F"/>
                    </a:solidFill>
                  </a:rPr>
                  <a:t>Give conclusion about BERT performance</a:t>
                </a:r>
                <a:r>
                  <a:rPr lang="en-US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.    </a:t>
                </a:r>
                <a:endParaRPr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139;p2">
                <a:extLst>
                  <a:ext uri="{FF2B5EF4-FFF2-40B4-BE49-F238E27FC236}">
                    <a16:creationId xmlns:a16="http://schemas.microsoft.com/office/drawing/2014/main" id="{C9395C5C-F4DB-4AE9-A86C-FE9F8015EE59}"/>
                  </a:ext>
                </a:extLst>
              </p:cNvPr>
              <p:cNvSpPr txBox="1"/>
              <p:nvPr/>
            </p:nvSpPr>
            <p:spPr>
              <a:xfrm>
                <a:off x="803640" y="3320303"/>
                <a:ext cx="2059657" cy="3913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solidFill>
                      <a:srgbClr val="3F3F3F"/>
                    </a:solidFill>
                  </a:rPr>
                  <a:t>Conclusion</a:t>
                </a:r>
                <a:endParaRPr sz="2000" b="1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" name="Google Shape;140;p2">
              <a:extLst>
                <a:ext uri="{FF2B5EF4-FFF2-40B4-BE49-F238E27FC236}">
                  <a16:creationId xmlns:a16="http://schemas.microsoft.com/office/drawing/2014/main" id="{08F74EC6-122B-4572-ADF2-7F5049B42E47}"/>
                </a:ext>
              </a:extLst>
            </p:cNvPr>
            <p:cNvSpPr/>
            <p:nvPr/>
          </p:nvSpPr>
          <p:spPr>
            <a:xfrm>
              <a:off x="5693231" y="2860710"/>
              <a:ext cx="288783" cy="288783"/>
            </a:xfrm>
            <a:prstGeom prst="flowChartConnector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41;p2">
              <a:extLst>
                <a:ext uri="{FF2B5EF4-FFF2-40B4-BE49-F238E27FC236}">
                  <a16:creationId xmlns:a16="http://schemas.microsoft.com/office/drawing/2014/main" id="{F87F6356-144F-473D-9885-44B004D80643}"/>
                </a:ext>
              </a:extLst>
            </p:cNvPr>
            <p:cNvSpPr/>
            <p:nvPr/>
          </p:nvSpPr>
          <p:spPr>
            <a:xfrm>
              <a:off x="5693231" y="1851904"/>
              <a:ext cx="288783" cy="288783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55" name="Picture 2054">
            <a:extLst>
              <a:ext uri="{FF2B5EF4-FFF2-40B4-BE49-F238E27FC236}">
                <a16:creationId xmlns:a16="http://schemas.microsoft.com/office/drawing/2014/main" id="{375E6182-E66F-463C-8F0E-4024830F6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19" y="1822925"/>
            <a:ext cx="5068974" cy="4281999"/>
          </a:xfrm>
          <a:prstGeom prst="rect">
            <a:avLst/>
          </a:prstGeom>
        </p:spPr>
      </p:pic>
      <p:pic>
        <p:nvPicPr>
          <p:cNvPr id="2059" name="Picture 2058">
            <a:extLst>
              <a:ext uri="{FF2B5EF4-FFF2-40B4-BE49-F238E27FC236}">
                <a16:creationId xmlns:a16="http://schemas.microsoft.com/office/drawing/2014/main" id="{7D3C1D50-19F9-4BAE-99B6-5D4D3D11C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431264" y="-5942"/>
            <a:ext cx="3554409" cy="1011628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FB2F97A3-0B01-4AB8-8D58-192F9CC3DF84}"/>
              </a:ext>
            </a:extLst>
          </p:cNvPr>
          <p:cNvGrpSpPr/>
          <p:nvPr/>
        </p:nvGrpSpPr>
        <p:grpSpPr>
          <a:xfrm>
            <a:off x="217763" y="213197"/>
            <a:ext cx="2301464" cy="393787"/>
            <a:chOff x="205507" y="6328155"/>
            <a:chExt cx="2301464" cy="393787"/>
          </a:xfrm>
        </p:grpSpPr>
        <p:pic>
          <p:nvPicPr>
            <p:cNvPr id="49" name="Picture 2">
              <a:extLst>
                <a:ext uri="{FF2B5EF4-FFF2-40B4-BE49-F238E27FC236}">
                  <a16:creationId xmlns:a16="http://schemas.microsoft.com/office/drawing/2014/main" id="{008F3FEC-1DDD-4DC9-B93A-DA024E9D65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0268" y="6328155"/>
              <a:ext cx="1086703" cy="393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>
              <a:extLst>
                <a:ext uri="{FF2B5EF4-FFF2-40B4-BE49-F238E27FC236}">
                  <a16:creationId xmlns:a16="http://schemas.microsoft.com/office/drawing/2014/main" id="{78DEF0E8-88F7-4EE4-B69C-5FFF9F3826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507" y="6364498"/>
              <a:ext cx="995022" cy="332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8106208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EA07F7C-4556-4405-BFCB-7EC81E2F6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904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5EA34D3-C344-4944-B14D-E3E5AA273036}"/>
              </a:ext>
            </a:extLst>
          </p:cNvPr>
          <p:cNvSpPr/>
          <p:nvPr/>
        </p:nvSpPr>
        <p:spPr>
          <a:xfrm>
            <a:off x="0" y="1635"/>
            <a:ext cx="12193200" cy="68659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Google Shape;168;p32">
            <a:extLst>
              <a:ext uri="{FF2B5EF4-FFF2-40B4-BE49-F238E27FC236}">
                <a16:creationId xmlns:a16="http://schemas.microsoft.com/office/drawing/2014/main" id="{83C4C924-66FC-4A85-87AD-1DF34A3A36ED}"/>
              </a:ext>
            </a:extLst>
          </p:cNvPr>
          <p:cNvSpPr txBox="1">
            <a:spLocks/>
          </p:cNvSpPr>
          <p:nvPr/>
        </p:nvSpPr>
        <p:spPr>
          <a:xfrm>
            <a:off x="789608" y="1418245"/>
            <a:ext cx="6516044" cy="1043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3F3F3F"/>
              </a:buClr>
              <a:buSzPts val="1400"/>
              <a:buNone/>
            </a:pPr>
            <a:r>
              <a:rPr lang="en-US" sz="4000" b="1" dirty="0"/>
              <a:t>Conclusion</a:t>
            </a:r>
            <a:endParaRPr lang="en-US" sz="4000" dirty="0">
              <a:latin typeface="Fjalla One" panose="02000506040000020004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24AC5A8-8A5D-4770-84AE-95DF37326B84}"/>
              </a:ext>
            </a:extLst>
          </p:cNvPr>
          <p:cNvGrpSpPr/>
          <p:nvPr/>
        </p:nvGrpSpPr>
        <p:grpSpPr>
          <a:xfrm>
            <a:off x="845323" y="2532863"/>
            <a:ext cx="6042355" cy="3035808"/>
            <a:chOff x="617648" y="3156420"/>
            <a:chExt cx="6042355" cy="3035808"/>
          </a:xfrm>
        </p:grpSpPr>
        <p:sp>
          <p:nvSpPr>
            <p:cNvPr id="38" name="Google Shape;185;p31">
              <a:extLst>
                <a:ext uri="{FF2B5EF4-FFF2-40B4-BE49-F238E27FC236}">
                  <a16:creationId xmlns:a16="http://schemas.microsoft.com/office/drawing/2014/main" id="{63580B78-D0D4-454E-8F87-F5009689A001}"/>
                </a:ext>
              </a:extLst>
            </p:cNvPr>
            <p:cNvSpPr/>
            <p:nvPr/>
          </p:nvSpPr>
          <p:spPr>
            <a:xfrm>
              <a:off x="617648" y="3156420"/>
              <a:ext cx="6042355" cy="3035808"/>
            </a:xfrm>
            <a:custGeom>
              <a:avLst/>
              <a:gdLst/>
              <a:ahLst/>
              <a:cxnLst/>
              <a:rect l="l" t="t" r="r" b="b"/>
              <a:pathLst>
                <a:path w="6042355" h="3035808" extrusionOk="0">
                  <a:moveTo>
                    <a:pt x="6035040" y="0"/>
                  </a:moveTo>
                  <a:lnTo>
                    <a:pt x="7316" y="0"/>
                  </a:lnTo>
                  <a:cubicBezTo>
                    <a:pt x="4877" y="1011936"/>
                    <a:pt x="2439" y="2023872"/>
                    <a:pt x="0" y="3035808"/>
                  </a:cubicBezTo>
                  <a:lnTo>
                    <a:pt x="6042355" y="3035808"/>
                  </a:lnTo>
                </a:path>
              </a:pathLst>
            </a:cu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6;p31">
              <a:extLst>
                <a:ext uri="{FF2B5EF4-FFF2-40B4-BE49-F238E27FC236}">
                  <a16:creationId xmlns:a16="http://schemas.microsoft.com/office/drawing/2014/main" id="{2FD28188-2851-426C-AC17-753278209E1C}"/>
                </a:ext>
              </a:extLst>
            </p:cNvPr>
            <p:cNvSpPr txBox="1"/>
            <p:nvPr/>
          </p:nvSpPr>
          <p:spPr>
            <a:xfrm>
              <a:off x="930485" y="4468056"/>
              <a:ext cx="5367412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495300" lvl="0" indent="-342900">
                <a:buClr>
                  <a:srgbClr val="3F3F3F"/>
                </a:buClr>
                <a:buSzPts val="1200"/>
                <a:buAutoNum type="arabicPeriod"/>
              </a:pPr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969B719-FD12-4B29-85C7-75571671E6E0}"/>
              </a:ext>
            </a:extLst>
          </p:cNvPr>
          <p:cNvGrpSpPr/>
          <p:nvPr/>
        </p:nvGrpSpPr>
        <p:grpSpPr>
          <a:xfrm>
            <a:off x="6999034" y="2399407"/>
            <a:ext cx="3878666" cy="3256498"/>
            <a:chOff x="132116" y="2097409"/>
            <a:chExt cx="5191347" cy="435861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CDAB591-C9D7-4449-BC85-3259290A340B}"/>
                </a:ext>
              </a:extLst>
            </p:cNvPr>
            <p:cNvSpPr/>
            <p:nvPr/>
          </p:nvSpPr>
          <p:spPr>
            <a:xfrm rot="21281492">
              <a:off x="289306" y="4067635"/>
              <a:ext cx="4897501" cy="231211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FB005DF-79A1-4243-B9B3-DA19F5E5F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116" y="2097409"/>
              <a:ext cx="5191347" cy="4358615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4C927D6-6DBC-4190-B398-4765AD004F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7901"/>
            <a:ext cx="2700788" cy="1852474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5D4D2E2C-757C-4648-B4D7-2A3DC3E91A8A}"/>
              </a:ext>
            </a:extLst>
          </p:cNvPr>
          <p:cNvGrpSpPr/>
          <p:nvPr/>
        </p:nvGrpSpPr>
        <p:grpSpPr>
          <a:xfrm>
            <a:off x="275820" y="6267320"/>
            <a:ext cx="2301464" cy="393787"/>
            <a:chOff x="205507" y="6328155"/>
            <a:chExt cx="2301464" cy="393787"/>
          </a:xfrm>
        </p:grpSpPr>
        <p:pic>
          <p:nvPicPr>
            <p:cNvPr id="70" name="Picture 2">
              <a:extLst>
                <a:ext uri="{FF2B5EF4-FFF2-40B4-BE49-F238E27FC236}">
                  <a16:creationId xmlns:a16="http://schemas.microsoft.com/office/drawing/2014/main" id="{0637C859-7964-4372-B276-83F805C659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0268" y="6328155"/>
              <a:ext cx="1086703" cy="393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4">
              <a:extLst>
                <a:ext uri="{FF2B5EF4-FFF2-40B4-BE49-F238E27FC236}">
                  <a16:creationId xmlns:a16="http://schemas.microsoft.com/office/drawing/2014/main" id="{AE808CB0-C60E-4380-B4FA-F622F11007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507" y="6364498"/>
              <a:ext cx="995022" cy="332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3" name="Google Shape;119;p2">
            <a:extLst>
              <a:ext uri="{FF2B5EF4-FFF2-40B4-BE49-F238E27FC236}">
                <a16:creationId xmlns:a16="http://schemas.microsoft.com/office/drawing/2014/main" id="{2B9F144F-C462-4E8F-B2DB-67A8EE851C7B}"/>
              </a:ext>
            </a:extLst>
          </p:cNvPr>
          <p:cNvCxnSpPr>
            <a:cxnSpLocks/>
          </p:cNvCxnSpPr>
          <p:nvPr/>
        </p:nvCxnSpPr>
        <p:spPr>
          <a:xfrm>
            <a:off x="10226965" y="0"/>
            <a:ext cx="0" cy="1702392"/>
          </a:xfrm>
          <a:prstGeom prst="straightConnector1">
            <a:avLst/>
          </a:prstGeom>
          <a:noFill/>
          <a:ln w="254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120;p2">
            <a:extLst>
              <a:ext uri="{FF2B5EF4-FFF2-40B4-BE49-F238E27FC236}">
                <a16:creationId xmlns:a16="http://schemas.microsoft.com/office/drawing/2014/main" id="{50EBDAC1-601C-493F-8C91-B94C004B7019}"/>
              </a:ext>
            </a:extLst>
          </p:cNvPr>
          <p:cNvSpPr/>
          <p:nvPr/>
        </p:nvSpPr>
        <p:spPr>
          <a:xfrm>
            <a:off x="10174275" y="164333"/>
            <a:ext cx="103969" cy="103969"/>
          </a:xfrm>
          <a:prstGeom prst="flowChartConnector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121;p2">
            <a:extLst>
              <a:ext uri="{FF2B5EF4-FFF2-40B4-BE49-F238E27FC236}">
                <a16:creationId xmlns:a16="http://schemas.microsoft.com/office/drawing/2014/main" id="{404D9687-98AB-4A64-AF97-B72989AE9781}"/>
              </a:ext>
            </a:extLst>
          </p:cNvPr>
          <p:cNvSpPr/>
          <p:nvPr/>
        </p:nvSpPr>
        <p:spPr>
          <a:xfrm>
            <a:off x="10174275" y="527537"/>
            <a:ext cx="103969" cy="103969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122;p2">
            <a:extLst>
              <a:ext uri="{FF2B5EF4-FFF2-40B4-BE49-F238E27FC236}">
                <a16:creationId xmlns:a16="http://schemas.microsoft.com/office/drawing/2014/main" id="{A82C4814-005E-4FF5-8A7A-62310FAF3CB9}"/>
              </a:ext>
            </a:extLst>
          </p:cNvPr>
          <p:cNvSpPr/>
          <p:nvPr/>
        </p:nvSpPr>
        <p:spPr>
          <a:xfrm>
            <a:off x="10174275" y="890741"/>
            <a:ext cx="103969" cy="103969"/>
          </a:xfrm>
          <a:prstGeom prst="flowChartConnector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123;p2">
            <a:extLst>
              <a:ext uri="{FF2B5EF4-FFF2-40B4-BE49-F238E27FC236}">
                <a16:creationId xmlns:a16="http://schemas.microsoft.com/office/drawing/2014/main" id="{AA8F72E4-8FAC-48BF-AA83-D7E1D2606FF2}"/>
              </a:ext>
            </a:extLst>
          </p:cNvPr>
          <p:cNvSpPr/>
          <p:nvPr/>
        </p:nvSpPr>
        <p:spPr>
          <a:xfrm>
            <a:off x="10174275" y="1253945"/>
            <a:ext cx="103969" cy="103969"/>
          </a:xfrm>
          <a:prstGeom prst="flowChartConnector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124;p2">
            <a:extLst>
              <a:ext uri="{FF2B5EF4-FFF2-40B4-BE49-F238E27FC236}">
                <a16:creationId xmlns:a16="http://schemas.microsoft.com/office/drawing/2014/main" id="{6A15B0B9-04AE-4AAB-A52F-D46C14C9F27D}"/>
              </a:ext>
            </a:extLst>
          </p:cNvPr>
          <p:cNvSpPr/>
          <p:nvPr/>
        </p:nvSpPr>
        <p:spPr>
          <a:xfrm>
            <a:off x="10174275" y="1617149"/>
            <a:ext cx="103969" cy="103969"/>
          </a:xfrm>
          <a:prstGeom prst="flowChartConnector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CA62128-4C8A-4013-8084-E950E381C02A}"/>
              </a:ext>
            </a:extLst>
          </p:cNvPr>
          <p:cNvGrpSpPr/>
          <p:nvPr/>
        </p:nvGrpSpPr>
        <p:grpSpPr>
          <a:xfrm>
            <a:off x="10420184" y="73483"/>
            <a:ext cx="1716353" cy="1727335"/>
            <a:chOff x="10278139" y="662952"/>
            <a:chExt cx="1716353" cy="1727335"/>
          </a:xfrm>
        </p:grpSpPr>
        <p:sp>
          <p:nvSpPr>
            <p:cNvPr id="82" name="Google Shape;127;p2">
              <a:extLst>
                <a:ext uri="{FF2B5EF4-FFF2-40B4-BE49-F238E27FC236}">
                  <a16:creationId xmlns:a16="http://schemas.microsoft.com/office/drawing/2014/main" id="{B2E04139-1722-47D9-A0B6-4E45E81CF39D}"/>
                </a:ext>
              </a:extLst>
            </p:cNvPr>
            <p:cNvSpPr txBox="1"/>
            <p:nvPr/>
          </p:nvSpPr>
          <p:spPr>
            <a:xfrm>
              <a:off x="10278139" y="662952"/>
              <a:ext cx="1698470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sz="1200" b="1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83" name="Google Shape;130;p2">
              <a:extLst>
                <a:ext uri="{FF2B5EF4-FFF2-40B4-BE49-F238E27FC236}">
                  <a16:creationId xmlns:a16="http://schemas.microsoft.com/office/drawing/2014/main" id="{25CDFCAC-A399-4323-A1B5-217394DEFC4E}"/>
                </a:ext>
              </a:extLst>
            </p:cNvPr>
            <p:cNvSpPr txBox="1"/>
            <p:nvPr/>
          </p:nvSpPr>
          <p:spPr>
            <a:xfrm>
              <a:off x="10279003" y="1010152"/>
              <a:ext cx="1698349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Methodology</a:t>
              </a:r>
              <a:endParaRPr sz="1050" b="1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84" name="Google Shape;133;p2">
              <a:extLst>
                <a:ext uri="{FF2B5EF4-FFF2-40B4-BE49-F238E27FC236}">
                  <a16:creationId xmlns:a16="http://schemas.microsoft.com/office/drawing/2014/main" id="{0ECE4092-EB60-41A1-91F6-9253F45CAD34}"/>
                </a:ext>
              </a:extLst>
            </p:cNvPr>
            <p:cNvSpPr txBox="1"/>
            <p:nvPr/>
          </p:nvSpPr>
          <p:spPr>
            <a:xfrm>
              <a:off x="10283121" y="1383312"/>
              <a:ext cx="1698349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Implementation</a:t>
              </a:r>
              <a:endParaRPr sz="1050" b="1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85" name="Google Shape;136;p2">
              <a:extLst>
                <a:ext uri="{FF2B5EF4-FFF2-40B4-BE49-F238E27FC236}">
                  <a16:creationId xmlns:a16="http://schemas.microsoft.com/office/drawing/2014/main" id="{73B9DDD1-305A-451B-A058-09A2A639220C}"/>
                </a:ext>
              </a:extLst>
            </p:cNvPr>
            <p:cNvSpPr txBox="1"/>
            <p:nvPr/>
          </p:nvSpPr>
          <p:spPr>
            <a:xfrm>
              <a:off x="10296143" y="1748319"/>
              <a:ext cx="1698349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Analysis</a:t>
              </a:r>
              <a:endParaRPr sz="1050" b="1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86" name="Google Shape;139;p2">
              <a:extLst>
                <a:ext uri="{FF2B5EF4-FFF2-40B4-BE49-F238E27FC236}">
                  <a16:creationId xmlns:a16="http://schemas.microsoft.com/office/drawing/2014/main" id="{43EDF463-92D4-4DD0-A35A-DA2DFF560B6F}"/>
                </a:ext>
              </a:extLst>
            </p:cNvPr>
            <p:cNvSpPr txBox="1"/>
            <p:nvPr/>
          </p:nvSpPr>
          <p:spPr>
            <a:xfrm>
              <a:off x="10283121" y="2113328"/>
              <a:ext cx="1698349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rgbClr val="4472C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Conclusion</a:t>
              </a:r>
              <a:endParaRPr sz="1050" b="1" dirty="0">
                <a:solidFill>
                  <a:srgbClr val="4472C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</p:grpSp>
      <p:sp>
        <p:nvSpPr>
          <p:cNvPr id="80" name="Google Shape;140;p2">
            <a:extLst>
              <a:ext uri="{FF2B5EF4-FFF2-40B4-BE49-F238E27FC236}">
                <a16:creationId xmlns:a16="http://schemas.microsoft.com/office/drawing/2014/main" id="{AF3136DB-B2ED-4917-B20C-8AFF5CBAABF5}"/>
              </a:ext>
            </a:extLst>
          </p:cNvPr>
          <p:cNvSpPr/>
          <p:nvPr/>
        </p:nvSpPr>
        <p:spPr>
          <a:xfrm>
            <a:off x="10174275" y="527539"/>
            <a:ext cx="103969" cy="103969"/>
          </a:xfrm>
          <a:prstGeom prst="flowChartConnector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141;p2">
            <a:extLst>
              <a:ext uri="{FF2B5EF4-FFF2-40B4-BE49-F238E27FC236}">
                <a16:creationId xmlns:a16="http://schemas.microsoft.com/office/drawing/2014/main" id="{4B246004-D3A1-47F5-8F16-1C0BCA5D493F}"/>
              </a:ext>
            </a:extLst>
          </p:cNvPr>
          <p:cNvSpPr/>
          <p:nvPr/>
        </p:nvSpPr>
        <p:spPr>
          <a:xfrm>
            <a:off x="10174275" y="1610353"/>
            <a:ext cx="103969" cy="103969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84A705-D7A4-4784-932B-CBDC9A56AF97}"/>
              </a:ext>
            </a:extLst>
          </p:cNvPr>
          <p:cNvSpPr txBox="1"/>
          <p:nvPr/>
        </p:nvSpPr>
        <p:spPr>
          <a:xfrm>
            <a:off x="1046804" y="3013501"/>
            <a:ext cx="5397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>
                <a:solidFill>
                  <a:srgbClr val="FF0000"/>
                </a:solidFill>
              </a:rPr>
              <a:t>result</a:t>
            </a:r>
            <a:r>
              <a:rPr lang="en-US" dirty="0"/>
              <a:t> for classifying each image isn’t good enough if we have finger on the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MobileNetV2 transfer learning is</a:t>
            </a:r>
            <a:r>
              <a:rPr lang="en-US" b="1" dirty="0">
                <a:solidFill>
                  <a:srgbClr val="FF0000"/>
                </a:solidFill>
              </a:rPr>
              <a:t> qualified to classify </a:t>
            </a:r>
            <a:r>
              <a:rPr lang="en-US" dirty="0"/>
              <a:t>leaf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662455529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EA07F7C-4556-4405-BFCB-7EC81E2F6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904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5EA34D3-C344-4944-B14D-E3E5AA273036}"/>
              </a:ext>
            </a:extLst>
          </p:cNvPr>
          <p:cNvSpPr/>
          <p:nvPr/>
        </p:nvSpPr>
        <p:spPr>
          <a:xfrm>
            <a:off x="0" y="1"/>
            <a:ext cx="12193200" cy="68659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Thank You</a:t>
            </a:r>
            <a:endParaRPr lang="en-GB" b="1" dirty="0">
              <a:solidFill>
                <a:schemeClr val="tx1">
                  <a:lumMod val="75000"/>
                  <a:lumOff val="2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B0E308-7D29-46A1-AA54-3D27207471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2393"/>
            <a:ext cx="3436487" cy="2555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44155D-0E40-4C06-BC54-7060EB9297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9274628" y="-2"/>
            <a:ext cx="2915782" cy="820187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69A5A97-21C3-4E11-B44A-CC34294CFFE6}"/>
              </a:ext>
            </a:extLst>
          </p:cNvPr>
          <p:cNvGrpSpPr/>
          <p:nvPr/>
        </p:nvGrpSpPr>
        <p:grpSpPr>
          <a:xfrm>
            <a:off x="217763" y="213197"/>
            <a:ext cx="2301464" cy="393787"/>
            <a:chOff x="205507" y="6328155"/>
            <a:chExt cx="2301464" cy="393787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92AA1268-F62F-4D93-BAC4-53C29E809F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0268" y="6328155"/>
              <a:ext cx="1086703" cy="393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>
              <a:extLst>
                <a:ext uri="{FF2B5EF4-FFF2-40B4-BE49-F238E27FC236}">
                  <a16:creationId xmlns:a16="http://schemas.microsoft.com/office/drawing/2014/main" id="{2B26A53C-9FB8-4380-8646-42660785C3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507" y="6364498"/>
              <a:ext cx="995022" cy="332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5638744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EA07F7C-4556-4405-BFCB-7EC81E2F6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904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5EA34D3-C344-4944-B14D-E3E5AA273036}"/>
              </a:ext>
            </a:extLst>
          </p:cNvPr>
          <p:cNvSpPr/>
          <p:nvPr/>
        </p:nvSpPr>
        <p:spPr>
          <a:xfrm>
            <a:off x="0" y="0"/>
            <a:ext cx="12193200" cy="68659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Google Shape;168;p32">
            <a:extLst>
              <a:ext uri="{FF2B5EF4-FFF2-40B4-BE49-F238E27FC236}">
                <a16:creationId xmlns:a16="http://schemas.microsoft.com/office/drawing/2014/main" id="{83C4C924-66FC-4A85-87AD-1DF34A3A36ED}"/>
              </a:ext>
            </a:extLst>
          </p:cNvPr>
          <p:cNvSpPr txBox="1">
            <a:spLocks/>
          </p:cNvSpPr>
          <p:nvPr/>
        </p:nvSpPr>
        <p:spPr>
          <a:xfrm>
            <a:off x="789608" y="1418245"/>
            <a:ext cx="6516044" cy="1043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rgbClr val="3F3F3F"/>
              </a:buClr>
              <a:buSzPts val="1400"/>
              <a:buFont typeface="Arial" panose="020B0604020202020204" pitchFamily="34" charset="0"/>
              <a:buNone/>
            </a:pPr>
            <a:r>
              <a:rPr lang="en-US" sz="3200" dirty="0">
                <a:latin typeface="Fjalla One" panose="02000506040000020004" pitchFamily="2" charset="0"/>
              </a:rPr>
              <a:t>Introduction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24AC5A8-8A5D-4770-84AE-95DF37326B84}"/>
              </a:ext>
            </a:extLst>
          </p:cNvPr>
          <p:cNvGrpSpPr/>
          <p:nvPr/>
        </p:nvGrpSpPr>
        <p:grpSpPr>
          <a:xfrm>
            <a:off x="845323" y="2532863"/>
            <a:ext cx="6042355" cy="3035808"/>
            <a:chOff x="617648" y="3156420"/>
            <a:chExt cx="6042355" cy="3035808"/>
          </a:xfrm>
        </p:grpSpPr>
        <p:sp>
          <p:nvSpPr>
            <p:cNvPr id="38" name="Google Shape;185;p31">
              <a:extLst>
                <a:ext uri="{FF2B5EF4-FFF2-40B4-BE49-F238E27FC236}">
                  <a16:creationId xmlns:a16="http://schemas.microsoft.com/office/drawing/2014/main" id="{63580B78-D0D4-454E-8F87-F5009689A001}"/>
                </a:ext>
              </a:extLst>
            </p:cNvPr>
            <p:cNvSpPr/>
            <p:nvPr/>
          </p:nvSpPr>
          <p:spPr>
            <a:xfrm>
              <a:off x="617648" y="3156420"/>
              <a:ext cx="6042355" cy="3035808"/>
            </a:xfrm>
            <a:custGeom>
              <a:avLst/>
              <a:gdLst/>
              <a:ahLst/>
              <a:cxnLst/>
              <a:rect l="l" t="t" r="r" b="b"/>
              <a:pathLst>
                <a:path w="6042355" h="3035808" extrusionOk="0">
                  <a:moveTo>
                    <a:pt x="6035040" y="0"/>
                  </a:moveTo>
                  <a:lnTo>
                    <a:pt x="7316" y="0"/>
                  </a:lnTo>
                  <a:cubicBezTo>
                    <a:pt x="4877" y="1011936"/>
                    <a:pt x="2439" y="2023872"/>
                    <a:pt x="0" y="3035808"/>
                  </a:cubicBezTo>
                  <a:lnTo>
                    <a:pt x="6042355" y="3035808"/>
                  </a:lnTo>
                </a:path>
              </a:pathLst>
            </a:cu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6;p31">
              <a:extLst>
                <a:ext uri="{FF2B5EF4-FFF2-40B4-BE49-F238E27FC236}">
                  <a16:creationId xmlns:a16="http://schemas.microsoft.com/office/drawing/2014/main" id="{2FD28188-2851-426C-AC17-753278209E1C}"/>
                </a:ext>
              </a:extLst>
            </p:cNvPr>
            <p:cNvSpPr txBox="1"/>
            <p:nvPr/>
          </p:nvSpPr>
          <p:spPr>
            <a:xfrm>
              <a:off x="931601" y="4155739"/>
              <a:ext cx="5544600" cy="10371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lvl="0" algn="ctr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Clr>
                  <a:schemeClr val="dk1"/>
                </a:buClr>
                <a:buSzPts val="1100"/>
              </a:pPr>
              <a:r>
                <a:rPr lang="en-US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Got an 440 image, we want </a:t>
              </a:r>
              <a:r>
                <a:rPr lang="en-US" b="1" i="1" dirty="0">
                  <a:solidFill>
                    <a:srgbClr val="FF0000"/>
                  </a:solidFill>
                </a:rPr>
                <a:t>to classify image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en-US" dirty="0"/>
                <a:t>using </a:t>
              </a:r>
              <a:r>
                <a:rPr lang="en-US" b="1" i="1" dirty="0" err="1">
                  <a:solidFill>
                    <a:srgbClr val="FF0000"/>
                  </a:solidFill>
                </a:rPr>
                <a:t>MobileNet</a:t>
              </a:r>
              <a:r>
                <a:rPr lang="en-US" b="1" i="1" dirty="0">
                  <a:solidFill>
                    <a:srgbClr val="FF0000"/>
                  </a:solidFill>
                </a:rPr>
                <a:t> Version 2 </a:t>
              </a:r>
              <a:r>
                <a:rPr lang="en-US" dirty="0"/>
                <a:t>Algorithm.</a:t>
              </a:r>
              <a:endParaRPr dirty="0"/>
            </a:p>
          </p:txBody>
        </p:sp>
      </p:grpSp>
      <p:cxnSp>
        <p:nvCxnSpPr>
          <p:cNvPr id="57" name="Google Shape;119;p2">
            <a:extLst>
              <a:ext uri="{FF2B5EF4-FFF2-40B4-BE49-F238E27FC236}">
                <a16:creationId xmlns:a16="http://schemas.microsoft.com/office/drawing/2014/main" id="{EDD9FEA1-0BC5-4984-8C84-99EE0D04D6D7}"/>
              </a:ext>
            </a:extLst>
          </p:cNvPr>
          <p:cNvCxnSpPr>
            <a:cxnSpLocks/>
          </p:cNvCxnSpPr>
          <p:nvPr/>
        </p:nvCxnSpPr>
        <p:spPr>
          <a:xfrm>
            <a:off x="10226965" y="0"/>
            <a:ext cx="0" cy="1702392"/>
          </a:xfrm>
          <a:prstGeom prst="straightConnector1">
            <a:avLst/>
          </a:prstGeom>
          <a:noFill/>
          <a:ln w="254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120;p2">
            <a:extLst>
              <a:ext uri="{FF2B5EF4-FFF2-40B4-BE49-F238E27FC236}">
                <a16:creationId xmlns:a16="http://schemas.microsoft.com/office/drawing/2014/main" id="{E4F5108A-572C-4DEC-8072-2BD4651CC136}"/>
              </a:ext>
            </a:extLst>
          </p:cNvPr>
          <p:cNvSpPr/>
          <p:nvPr/>
        </p:nvSpPr>
        <p:spPr>
          <a:xfrm>
            <a:off x="10174275" y="164333"/>
            <a:ext cx="103969" cy="103969"/>
          </a:xfrm>
          <a:prstGeom prst="flowChartConnector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121;p2">
            <a:extLst>
              <a:ext uri="{FF2B5EF4-FFF2-40B4-BE49-F238E27FC236}">
                <a16:creationId xmlns:a16="http://schemas.microsoft.com/office/drawing/2014/main" id="{C86C04C1-281A-4C79-8EB2-3E6B5F0C0772}"/>
              </a:ext>
            </a:extLst>
          </p:cNvPr>
          <p:cNvSpPr/>
          <p:nvPr/>
        </p:nvSpPr>
        <p:spPr>
          <a:xfrm>
            <a:off x="10174275" y="527537"/>
            <a:ext cx="103969" cy="103969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122;p2">
            <a:extLst>
              <a:ext uri="{FF2B5EF4-FFF2-40B4-BE49-F238E27FC236}">
                <a16:creationId xmlns:a16="http://schemas.microsoft.com/office/drawing/2014/main" id="{B5EB09C2-4325-4DB4-853D-ACEC79FD543D}"/>
              </a:ext>
            </a:extLst>
          </p:cNvPr>
          <p:cNvSpPr/>
          <p:nvPr/>
        </p:nvSpPr>
        <p:spPr>
          <a:xfrm>
            <a:off x="10174275" y="890741"/>
            <a:ext cx="103969" cy="103969"/>
          </a:xfrm>
          <a:prstGeom prst="flowChartConnector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123;p2">
            <a:extLst>
              <a:ext uri="{FF2B5EF4-FFF2-40B4-BE49-F238E27FC236}">
                <a16:creationId xmlns:a16="http://schemas.microsoft.com/office/drawing/2014/main" id="{B27E001B-96F8-4B78-8A86-EE95B2E1E66B}"/>
              </a:ext>
            </a:extLst>
          </p:cNvPr>
          <p:cNvSpPr/>
          <p:nvPr/>
        </p:nvSpPr>
        <p:spPr>
          <a:xfrm>
            <a:off x="10174275" y="1253945"/>
            <a:ext cx="103969" cy="103969"/>
          </a:xfrm>
          <a:prstGeom prst="flowChartConnector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124;p2">
            <a:extLst>
              <a:ext uri="{FF2B5EF4-FFF2-40B4-BE49-F238E27FC236}">
                <a16:creationId xmlns:a16="http://schemas.microsoft.com/office/drawing/2014/main" id="{79DE0963-98F3-465C-803A-9DD1DD15145D}"/>
              </a:ext>
            </a:extLst>
          </p:cNvPr>
          <p:cNvSpPr/>
          <p:nvPr/>
        </p:nvSpPr>
        <p:spPr>
          <a:xfrm>
            <a:off x="10174275" y="1617149"/>
            <a:ext cx="103969" cy="103969"/>
          </a:xfrm>
          <a:prstGeom prst="flowChartConnector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65CBB95-CB94-4E9E-8DED-E4EEA2DA3987}"/>
              </a:ext>
            </a:extLst>
          </p:cNvPr>
          <p:cNvGrpSpPr/>
          <p:nvPr/>
        </p:nvGrpSpPr>
        <p:grpSpPr>
          <a:xfrm>
            <a:off x="10420184" y="73483"/>
            <a:ext cx="1716353" cy="1727335"/>
            <a:chOff x="10278139" y="662952"/>
            <a:chExt cx="1716353" cy="1727335"/>
          </a:xfrm>
        </p:grpSpPr>
        <p:sp>
          <p:nvSpPr>
            <p:cNvPr id="66" name="Google Shape;127;p2">
              <a:extLst>
                <a:ext uri="{FF2B5EF4-FFF2-40B4-BE49-F238E27FC236}">
                  <a16:creationId xmlns:a16="http://schemas.microsoft.com/office/drawing/2014/main" id="{C67D39DF-9C88-404A-8F20-93A65A6CECF9}"/>
                </a:ext>
              </a:extLst>
            </p:cNvPr>
            <p:cNvSpPr txBox="1"/>
            <p:nvPr/>
          </p:nvSpPr>
          <p:spPr>
            <a:xfrm>
              <a:off x="10278139" y="662952"/>
              <a:ext cx="1698470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accent1"/>
                  </a:solidFill>
                </a:rPr>
                <a:t>Intro</a:t>
              </a:r>
              <a:endParaRPr sz="1200" b="1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30;p2">
              <a:extLst>
                <a:ext uri="{FF2B5EF4-FFF2-40B4-BE49-F238E27FC236}">
                  <a16:creationId xmlns:a16="http://schemas.microsoft.com/office/drawing/2014/main" id="{53289055-9AFA-46BD-85E5-A5D50FC3CFAF}"/>
                </a:ext>
              </a:extLst>
            </p:cNvPr>
            <p:cNvSpPr txBox="1"/>
            <p:nvPr/>
          </p:nvSpPr>
          <p:spPr>
            <a:xfrm>
              <a:off x="10279003" y="1010152"/>
              <a:ext cx="1698349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rgbClr val="434343"/>
                  </a:solidFill>
                </a:rPr>
                <a:t>Methodology</a:t>
              </a:r>
              <a:endParaRPr sz="1050" b="1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33;p2">
              <a:extLst>
                <a:ext uri="{FF2B5EF4-FFF2-40B4-BE49-F238E27FC236}">
                  <a16:creationId xmlns:a16="http://schemas.microsoft.com/office/drawing/2014/main" id="{3832510F-5831-45E4-9516-87C5B4A7D44F}"/>
                </a:ext>
              </a:extLst>
            </p:cNvPr>
            <p:cNvSpPr txBox="1"/>
            <p:nvPr/>
          </p:nvSpPr>
          <p:spPr>
            <a:xfrm>
              <a:off x="10283121" y="1383312"/>
              <a:ext cx="1698349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rgbClr val="3F3F3F"/>
                  </a:solidFill>
                </a:rPr>
                <a:t>Implementation</a:t>
              </a:r>
              <a:endParaRPr sz="105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36;p2">
              <a:extLst>
                <a:ext uri="{FF2B5EF4-FFF2-40B4-BE49-F238E27FC236}">
                  <a16:creationId xmlns:a16="http://schemas.microsoft.com/office/drawing/2014/main" id="{BDF859D4-FC92-4D16-A38D-2D37A3D65FB3}"/>
                </a:ext>
              </a:extLst>
            </p:cNvPr>
            <p:cNvSpPr txBox="1"/>
            <p:nvPr/>
          </p:nvSpPr>
          <p:spPr>
            <a:xfrm>
              <a:off x="10296143" y="1748319"/>
              <a:ext cx="1698349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rgbClr val="3F3F3F"/>
                  </a:solidFill>
                </a:rPr>
                <a:t>Analysis</a:t>
              </a:r>
              <a:endParaRPr sz="105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39;p2">
              <a:extLst>
                <a:ext uri="{FF2B5EF4-FFF2-40B4-BE49-F238E27FC236}">
                  <a16:creationId xmlns:a16="http://schemas.microsoft.com/office/drawing/2014/main" id="{3B673EB6-EF72-422B-AE6F-911B09072952}"/>
                </a:ext>
              </a:extLst>
            </p:cNvPr>
            <p:cNvSpPr txBox="1"/>
            <p:nvPr/>
          </p:nvSpPr>
          <p:spPr>
            <a:xfrm>
              <a:off x="10283121" y="2113328"/>
              <a:ext cx="1698349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rgbClr val="3F3F3F"/>
                  </a:solidFill>
                </a:rPr>
                <a:t>Conclusion</a:t>
              </a:r>
              <a:endParaRPr sz="105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Google Shape;140;p2">
            <a:extLst>
              <a:ext uri="{FF2B5EF4-FFF2-40B4-BE49-F238E27FC236}">
                <a16:creationId xmlns:a16="http://schemas.microsoft.com/office/drawing/2014/main" id="{0EC271E0-F16D-49D1-843A-C6C36D4EEF00}"/>
              </a:ext>
            </a:extLst>
          </p:cNvPr>
          <p:cNvSpPr/>
          <p:nvPr/>
        </p:nvSpPr>
        <p:spPr>
          <a:xfrm>
            <a:off x="10174275" y="527539"/>
            <a:ext cx="103969" cy="103969"/>
          </a:xfrm>
          <a:prstGeom prst="flowChartConnector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141;p2">
            <a:extLst>
              <a:ext uri="{FF2B5EF4-FFF2-40B4-BE49-F238E27FC236}">
                <a16:creationId xmlns:a16="http://schemas.microsoft.com/office/drawing/2014/main" id="{81C3523E-A153-48BF-B759-483C0CC3E6C4}"/>
              </a:ext>
            </a:extLst>
          </p:cNvPr>
          <p:cNvSpPr/>
          <p:nvPr/>
        </p:nvSpPr>
        <p:spPr>
          <a:xfrm>
            <a:off x="10174275" y="164343"/>
            <a:ext cx="103969" cy="103969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B84944A-1012-480A-BEF1-7D690CFD9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04694" y="304692"/>
            <a:ext cx="2377336" cy="176794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12ADE00-D079-4441-A911-E391A65831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654188" y="4572451"/>
            <a:ext cx="2538412" cy="228554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D80FFD2-A693-40C1-8A85-A2A165A45C40}"/>
              </a:ext>
            </a:extLst>
          </p:cNvPr>
          <p:cNvGrpSpPr/>
          <p:nvPr/>
        </p:nvGrpSpPr>
        <p:grpSpPr>
          <a:xfrm>
            <a:off x="6637503" y="1582039"/>
            <a:ext cx="4318057" cy="3693921"/>
            <a:chOff x="6421217" y="1882814"/>
            <a:chExt cx="4318057" cy="369392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AD94525-8BFA-439C-87BA-3C44C8A1EA71}"/>
                </a:ext>
              </a:extLst>
            </p:cNvPr>
            <p:cNvSpPr/>
            <p:nvPr/>
          </p:nvSpPr>
          <p:spPr>
            <a:xfrm rot="21179146">
              <a:off x="6677960" y="3612907"/>
              <a:ext cx="4061314" cy="196382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041D129-BC65-4A94-B69A-9A702663DD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233"/>
            <a:stretch/>
          </p:blipFill>
          <p:spPr>
            <a:xfrm>
              <a:off x="6421217" y="1882814"/>
              <a:ext cx="3989840" cy="3421964"/>
            </a:xfrm>
            <a:prstGeom prst="rect">
              <a:avLst/>
            </a:prstGeom>
          </p:spPr>
        </p:pic>
      </p:grpSp>
      <p:pic>
        <p:nvPicPr>
          <p:cNvPr id="71" name="Picture 2">
            <a:extLst>
              <a:ext uri="{FF2B5EF4-FFF2-40B4-BE49-F238E27FC236}">
                <a16:creationId xmlns:a16="http://schemas.microsoft.com/office/drawing/2014/main" id="{C89851F8-4CC2-46D6-883E-1542F5C10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102" y="6303023"/>
            <a:ext cx="1086703" cy="39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4">
            <a:extLst>
              <a:ext uri="{FF2B5EF4-FFF2-40B4-BE49-F238E27FC236}">
                <a16:creationId xmlns:a16="http://schemas.microsoft.com/office/drawing/2014/main" id="{B7F37D84-892B-4CBB-907F-F72C5BD9E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41" y="6339366"/>
            <a:ext cx="995022" cy="33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498321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EA07F7C-4556-4405-BFCB-7EC81E2F6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904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5EA34D3-C344-4944-B14D-E3E5AA273036}"/>
              </a:ext>
            </a:extLst>
          </p:cNvPr>
          <p:cNvSpPr/>
          <p:nvPr/>
        </p:nvSpPr>
        <p:spPr>
          <a:xfrm>
            <a:off x="0" y="1"/>
            <a:ext cx="12193200" cy="68659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052" name="Group 2051">
            <a:extLst>
              <a:ext uri="{FF2B5EF4-FFF2-40B4-BE49-F238E27FC236}">
                <a16:creationId xmlns:a16="http://schemas.microsoft.com/office/drawing/2014/main" id="{AE8063CD-A039-4A4F-A03A-C82012368204}"/>
              </a:ext>
            </a:extLst>
          </p:cNvPr>
          <p:cNvGrpSpPr/>
          <p:nvPr/>
        </p:nvGrpSpPr>
        <p:grpSpPr>
          <a:xfrm>
            <a:off x="6078585" y="-7901"/>
            <a:ext cx="5448181" cy="6482116"/>
            <a:chOff x="5693231" y="0"/>
            <a:chExt cx="5448181" cy="6482116"/>
          </a:xfrm>
        </p:grpSpPr>
        <p:cxnSp>
          <p:nvCxnSpPr>
            <p:cNvPr id="11" name="Google Shape;119;p2">
              <a:extLst>
                <a:ext uri="{FF2B5EF4-FFF2-40B4-BE49-F238E27FC236}">
                  <a16:creationId xmlns:a16="http://schemas.microsoft.com/office/drawing/2014/main" id="{EA2845DE-6175-4F0A-990E-86CEB93317D4}"/>
                </a:ext>
              </a:extLst>
            </p:cNvPr>
            <p:cNvCxnSpPr/>
            <p:nvPr/>
          </p:nvCxnSpPr>
          <p:spPr>
            <a:xfrm>
              <a:off x="5839583" y="0"/>
              <a:ext cx="0" cy="6123961"/>
            </a:xfrm>
            <a:prstGeom prst="straightConnector1">
              <a:avLst/>
            </a:prstGeom>
            <a:noFill/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" name="Google Shape;120;p2">
              <a:extLst>
                <a:ext uri="{FF2B5EF4-FFF2-40B4-BE49-F238E27FC236}">
                  <a16:creationId xmlns:a16="http://schemas.microsoft.com/office/drawing/2014/main" id="{4DF90E75-6DC7-474A-9FA1-573B4294D014}"/>
                </a:ext>
              </a:extLst>
            </p:cNvPr>
            <p:cNvSpPr/>
            <p:nvPr/>
          </p:nvSpPr>
          <p:spPr>
            <a:xfrm>
              <a:off x="5693231" y="1851876"/>
              <a:ext cx="288783" cy="288783"/>
            </a:xfrm>
            <a:prstGeom prst="flowChartConnector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21;p2">
              <a:extLst>
                <a:ext uri="{FF2B5EF4-FFF2-40B4-BE49-F238E27FC236}">
                  <a16:creationId xmlns:a16="http://schemas.microsoft.com/office/drawing/2014/main" id="{8BE61527-DB6A-4A1B-B254-6B07CC79C3A3}"/>
                </a:ext>
              </a:extLst>
            </p:cNvPr>
            <p:cNvSpPr/>
            <p:nvPr/>
          </p:nvSpPr>
          <p:spPr>
            <a:xfrm>
              <a:off x="5693231" y="2860705"/>
              <a:ext cx="288783" cy="288783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22;p2">
              <a:extLst>
                <a:ext uri="{FF2B5EF4-FFF2-40B4-BE49-F238E27FC236}">
                  <a16:creationId xmlns:a16="http://schemas.microsoft.com/office/drawing/2014/main" id="{317103D3-D267-4803-9C00-7A0D06BE72E6}"/>
                </a:ext>
              </a:extLst>
            </p:cNvPr>
            <p:cNvSpPr/>
            <p:nvPr/>
          </p:nvSpPr>
          <p:spPr>
            <a:xfrm>
              <a:off x="5693231" y="3869533"/>
              <a:ext cx="288783" cy="288783"/>
            </a:xfrm>
            <a:prstGeom prst="flowChartConnector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23;p2">
              <a:extLst>
                <a:ext uri="{FF2B5EF4-FFF2-40B4-BE49-F238E27FC236}">
                  <a16:creationId xmlns:a16="http://schemas.microsoft.com/office/drawing/2014/main" id="{3B720C72-6608-41BE-8E3B-393A86EF4F0F}"/>
                </a:ext>
              </a:extLst>
            </p:cNvPr>
            <p:cNvSpPr/>
            <p:nvPr/>
          </p:nvSpPr>
          <p:spPr>
            <a:xfrm>
              <a:off x="5693231" y="4878362"/>
              <a:ext cx="288783" cy="288783"/>
            </a:xfrm>
            <a:prstGeom prst="flowChartConnector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24;p2">
              <a:extLst>
                <a:ext uri="{FF2B5EF4-FFF2-40B4-BE49-F238E27FC236}">
                  <a16:creationId xmlns:a16="http://schemas.microsoft.com/office/drawing/2014/main" id="{91B4ADB9-9742-424F-9025-C7EED61D5566}"/>
                </a:ext>
              </a:extLst>
            </p:cNvPr>
            <p:cNvSpPr/>
            <p:nvPr/>
          </p:nvSpPr>
          <p:spPr>
            <a:xfrm>
              <a:off x="5693231" y="5887190"/>
              <a:ext cx="288783" cy="288783"/>
            </a:xfrm>
            <a:prstGeom prst="flowChartConnector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" name="Google Shape;125;p2">
              <a:extLst>
                <a:ext uri="{FF2B5EF4-FFF2-40B4-BE49-F238E27FC236}">
                  <a16:creationId xmlns:a16="http://schemas.microsoft.com/office/drawing/2014/main" id="{B282BAAC-9EC3-4273-A5AA-2C01C984A809}"/>
                </a:ext>
              </a:extLst>
            </p:cNvPr>
            <p:cNvGrpSpPr/>
            <p:nvPr/>
          </p:nvGrpSpPr>
          <p:grpSpPr>
            <a:xfrm>
              <a:off x="6404888" y="1710586"/>
              <a:ext cx="4717642" cy="1057819"/>
              <a:chOff x="803640" y="3272052"/>
              <a:chExt cx="2059800" cy="791213"/>
            </a:xfrm>
          </p:grpSpPr>
          <p:sp>
            <p:nvSpPr>
              <p:cNvPr id="18" name="Google Shape;126;p2">
                <a:extLst>
                  <a:ext uri="{FF2B5EF4-FFF2-40B4-BE49-F238E27FC236}">
                    <a16:creationId xmlns:a16="http://schemas.microsoft.com/office/drawing/2014/main" id="{48A2F0DB-6DB4-4B05-8DE3-B235050366EC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800" cy="4834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rgbClr val="3F3F3F"/>
                    </a:solidFill>
                  </a:rPr>
                  <a:t>Abstract, Background, Identification, Scope of Problem, and Purpose</a:t>
                </a:r>
                <a:r>
                  <a:rPr lang="en-US" dirty="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   </a:t>
                </a:r>
                <a:endParaRPr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27;p2">
                <a:extLst>
                  <a:ext uri="{FF2B5EF4-FFF2-40B4-BE49-F238E27FC236}">
                    <a16:creationId xmlns:a16="http://schemas.microsoft.com/office/drawing/2014/main" id="{80AB3A7F-BCD2-441B-ABFC-E2866384D62C}"/>
                  </a:ext>
                </a:extLst>
              </p:cNvPr>
              <p:cNvSpPr txBox="1"/>
              <p:nvPr/>
            </p:nvSpPr>
            <p:spPr>
              <a:xfrm>
                <a:off x="803640" y="3272052"/>
                <a:ext cx="2059800" cy="3913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solidFill>
                      <a:schemeClr val="bg2">
                        <a:lumMod val="10000"/>
                      </a:schemeClr>
                    </a:solidFill>
                  </a:rPr>
                  <a:t>Intro</a:t>
                </a:r>
                <a:endParaRPr sz="2800" b="1" dirty="0">
                  <a:solidFill>
                    <a:schemeClr val="bg2">
                      <a:lumMod val="10000"/>
                    </a:schemeClr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" name="Google Shape;128;p2">
              <a:extLst>
                <a:ext uri="{FF2B5EF4-FFF2-40B4-BE49-F238E27FC236}">
                  <a16:creationId xmlns:a16="http://schemas.microsoft.com/office/drawing/2014/main" id="{6C66539A-8676-4354-9AEE-B3EA3A825AB7}"/>
                </a:ext>
              </a:extLst>
            </p:cNvPr>
            <p:cNvGrpSpPr/>
            <p:nvPr/>
          </p:nvGrpSpPr>
          <p:grpSpPr>
            <a:xfrm>
              <a:off x="6398149" y="2763034"/>
              <a:ext cx="4717306" cy="716313"/>
              <a:chOff x="803640" y="3320301"/>
              <a:chExt cx="2059657" cy="535778"/>
            </a:xfrm>
          </p:grpSpPr>
          <p:sp>
            <p:nvSpPr>
              <p:cNvPr id="23" name="Google Shape;129;p2">
                <a:extLst>
                  <a:ext uri="{FF2B5EF4-FFF2-40B4-BE49-F238E27FC236}">
                    <a16:creationId xmlns:a16="http://schemas.microsoft.com/office/drawing/2014/main" id="{5CCACEEB-C2E1-44A0-A40F-89A68C0A2EED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2762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n-US" dirty="0">
                    <a:solidFill>
                      <a:srgbClr val="3F3F3F"/>
                    </a:solidFill>
                  </a:rPr>
                  <a:t>MobileNetV2 algorithm</a:t>
                </a:r>
                <a:r>
                  <a:rPr lang="en-US" dirty="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.     </a:t>
                </a:r>
                <a:endParaRPr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130;p2">
                <a:extLst>
                  <a:ext uri="{FF2B5EF4-FFF2-40B4-BE49-F238E27FC236}">
                    <a16:creationId xmlns:a16="http://schemas.microsoft.com/office/drawing/2014/main" id="{DE4C7481-6FE2-476E-B7CD-71591EDE72DE}"/>
                  </a:ext>
                </a:extLst>
              </p:cNvPr>
              <p:cNvSpPr txBox="1"/>
              <p:nvPr/>
            </p:nvSpPr>
            <p:spPr>
              <a:xfrm>
                <a:off x="803640" y="3320301"/>
                <a:ext cx="2059657" cy="3913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solidFill>
                      <a:srgbClr val="4472C4"/>
                    </a:solidFill>
                  </a:rPr>
                  <a:t>Methodology</a:t>
                </a:r>
                <a:endParaRPr sz="2000" b="1" dirty="0">
                  <a:solidFill>
                    <a:srgbClr val="4472C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" name="Google Shape;131;p2">
              <a:extLst>
                <a:ext uri="{FF2B5EF4-FFF2-40B4-BE49-F238E27FC236}">
                  <a16:creationId xmlns:a16="http://schemas.microsoft.com/office/drawing/2014/main" id="{F49FE9EC-341A-46FD-8F70-5E475B3C1C68}"/>
                </a:ext>
              </a:extLst>
            </p:cNvPr>
            <p:cNvGrpSpPr/>
            <p:nvPr/>
          </p:nvGrpSpPr>
          <p:grpSpPr>
            <a:xfrm>
              <a:off x="6398149" y="3741419"/>
              <a:ext cx="4717306" cy="716312"/>
              <a:chOff x="803640" y="3320302"/>
              <a:chExt cx="2059657" cy="535777"/>
            </a:xfrm>
          </p:grpSpPr>
          <p:sp>
            <p:nvSpPr>
              <p:cNvPr id="26" name="Google Shape;132;p2">
                <a:extLst>
                  <a:ext uri="{FF2B5EF4-FFF2-40B4-BE49-F238E27FC236}">
                    <a16:creationId xmlns:a16="http://schemas.microsoft.com/office/drawing/2014/main" id="{2B5E9F23-CF38-4757-A996-9BB77192BBA6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2762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/>
                <a:r>
                  <a:rPr lang="en-US" dirty="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 the model</a:t>
                </a:r>
              </a:p>
            </p:txBody>
          </p:sp>
          <p:sp>
            <p:nvSpPr>
              <p:cNvPr id="27" name="Google Shape;133;p2">
                <a:extLst>
                  <a:ext uri="{FF2B5EF4-FFF2-40B4-BE49-F238E27FC236}">
                    <a16:creationId xmlns:a16="http://schemas.microsoft.com/office/drawing/2014/main" id="{EA0713A6-305D-4E2D-926C-5B8BF92E1AFE}"/>
                  </a:ext>
                </a:extLst>
              </p:cNvPr>
              <p:cNvSpPr txBox="1"/>
              <p:nvPr/>
            </p:nvSpPr>
            <p:spPr>
              <a:xfrm>
                <a:off x="803640" y="3320302"/>
                <a:ext cx="2059657" cy="3913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solidFill>
                      <a:srgbClr val="3F3F3F"/>
                    </a:solidFill>
                  </a:rPr>
                  <a:t>Implementation</a:t>
                </a:r>
                <a:endParaRPr sz="2000" b="1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" name="Google Shape;134;p2">
              <a:extLst>
                <a:ext uri="{FF2B5EF4-FFF2-40B4-BE49-F238E27FC236}">
                  <a16:creationId xmlns:a16="http://schemas.microsoft.com/office/drawing/2014/main" id="{10211BDE-8233-411F-83EB-E00BF0D2FFD1}"/>
                </a:ext>
              </a:extLst>
            </p:cNvPr>
            <p:cNvGrpSpPr/>
            <p:nvPr/>
          </p:nvGrpSpPr>
          <p:grpSpPr>
            <a:xfrm>
              <a:off x="6424106" y="4796942"/>
              <a:ext cx="4717306" cy="716310"/>
              <a:chOff x="803640" y="3320303"/>
              <a:chExt cx="2059657" cy="535776"/>
            </a:xfrm>
          </p:grpSpPr>
          <p:sp>
            <p:nvSpPr>
              <p:cNvPr id="29" name="Google Shape;135;p2">
                <a:extLst>
                  <a:ext uri="{FF2B5EF4-FFF2-40B4-BE49-F238E27FC236}">
                    <a16:creationId xmlns:a16="http://schemas.microsoft.com/office/drawing/2014/main" id="{304F9688-61B4-46E6-963F-DE224D51FC37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2762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rgbClr val="3F3F3F"/>
                    </a:solidFill>
                  </a:rPr>
                  <a:t>Evaluate the result</a:t>
                </a:r>
                <a:r>
                  <a:rPr lang="en-US" dirty="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.    </a:t>
                </a:r>
                <a:endParaRPr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136;p2">
                <a:extLst>
                  <a:ext uri="{FF2B5EF4-FFF2-40B4-BE49-F238E27FC236}">
                    <a16:creationId xmlns:a16="http://schemas.microsoft.com/office/drawing/2014/main" id="{E6C000EA-1A83-42E8-BF66-1A8698F02EB0}"/>
                  </a:ext>
                </a:extLst>
              </p:cNvPr>
              <p:cNvSpPr txBox="1"/>
              <p:nvPr/>
            </p:nvSpPr>
            <p:spPr>
              <a:xfrm>
                <a:off x="803640" y="3320303"/>
                <a:ext cx="2059657" cy="3913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solidFill>
                      <a:srgbClr val="3F3F3F"/>
                    </a:solidFill>
                  </a:rPr>
                  <a:t>Analysis</a:t>
                </a:r>
                <a:endParaRPr sz="2000" b="1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" name="Google Shape;137;p2">
              <a:extLst>
                <a:ext uri="{FF2B5EF4-FFF2-40B4-BE49-F238E27FC236}">
                  <a16:creationId xmlns:a16="http://schemas.microsoft.com/office/drawing/2014/main" id="{A56BC9E0-9EE8-49BA-9C5C-A1E5ECD2B937}"/>
                </a:ext>
              </a:extLst>
            </p:cNvPr>
            <p:cNvGrpSpPr/>
            <p:nvPr/>
          </p:nvGrpSpPr>
          <p:grpSpPr>
            <a:xfrm>
              <a:off x="6424106" y="5765806"/>
              <a:ext cx="4717306" cy="716310"/>
              <a:chOff x="803640" y="3320303"/>
              <a:chExt cx="2059657" cy="535776"/>
            </a:xfrm>
          </p:grpSpPr>
          <p:sp>
            <p:nvSpPr>
              <p:cNvPr id="32" name="Google Shape;138;p2">
                <a:extLst>
                  <a:ext uri="{FF2B5EF4-FFF2-40B4-BE49-F238E27FC236}">
                    <a16:creationId xmlns:a16="http://schemas.microsoft.com/office/drawing/2014/main" id="{5316C0EB-1D37-45A8-A863-E6CDC183D4FE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2762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>
                    <a:solidFill>
                      <a:srgbClr val="3F3F3F"/>
                    </a:solidFill>
                  </a:rPr>
                  <a:t>Give conclusion about BERT performance</a:t>
                </a:r>
                <a:r>
                  <a:rPr lang="en-US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.    </a:t>
                </a:r>
                <a:endParaRPr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139;p2">
                <a:extLst>
                  <a:ext uri="{FF2B5EF4-FFF2-40B4-BE49-F238E27FC236}">
                    <a16:creationId xmlns:a16="http://schemas.microsoft.com/office/drawing/2014/main" id="{C9395C5C-F4DB-4AE9-A86C-FE9F8015EE59}"/>
                  </a:ext>
                </a:extLst>
              </p:cNvPr>
              <p:cNvSpPr txBox="1"/>
              <p:nvPr/>
            </p:nvSpPr>
            <p:spPr>
              <a:xfrm>
                <a:off x="803640" y="3320303"/>
                <a:ext cx="2059657" cy="3913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solidFill>
                      <a:srgbClr val="3F3F3F"/>
                    </a:solidFill>
                  </a:rPr>
                  <a:t>Conclusion</a:t>
                </a:r>
                <a:endParaRPr sz="2000" b="1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" name="Google Shape;140;p2">
              <a:extLst>
                <a:ext uri="{FF2B5EF4-FFF2-40B4-BE49-F238E27FC236}">
                  <a16:creationId xmlns:a16="http://schemas.microsoft.com/office/drawing/2014/main" id="{08F74EC6-122B-4572-ADF2-7F5049B42E47}"/>
                </a:ext>
              </a:extLst>
            </p:cNvPr>
            <p:cNvSpPr/>
            <p:nvPr/>
          </p:nvSpPr>
          <p:spPr>
            <a:xfrm>
              <a:off x="5693231" y="2860710"/>
              <a:ext cx="288783" cy="288783"/>
            </a:xfrm>
            <a:prstGeom prst="flowChartConnector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41;p2">
              <a:extLst>
                <a:ext uri="{FF2B5EF4-FFF2-40B4-BE49-F238E27FC236}">
                  <a16:creationId xmlns:a16="http://schemas.microsoft.com/office/drawing/2014/main" id="{F87F6356-144F-473D-9885-44B004D80643}"/>
                </a:ext>
              </a:extLst>
            </p:cNvPr>
            <p:cNvSpPr/>
            <p:nvPr/>
          </p:nvSpPr>
          <p:spPr>
            <a:xfrm>
              <a:off x="5693231" y="2882684"/>
              <a:ext cx="288783" cy="288783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55" name="Picture 2054">
            <a:extLst>
              <a:ext uri="{FF2B5EF4-FFF2-40B4-BE49-F238E27FC236}">
                <a16:creationId xmlns:a16="http://schemas.microsoft.com/office/drawing/2014/main" id="{375E6182-E66F-463C-8F0E-4024830F6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19" y="1822925"/>
            <a:ext cx="5068974" cy="4281999"/>
          </a:xfrm>
          <a:prstGeom prst="rect">
            <a:avLst/>
          </a:prstGeom>
        </p:spPr>
      </p:pic>
      <p:pic>
        <p:nvPicPr>
          <p:cNvPr id="2059" name="Picture 2058">
            <a:extLst>
              <a:ext uri="{FF2B5EF4-FFF2-40B4-BE49-F238E27FC236}">
                <a16:creationId xmlns:a16="http://schemas.microsoft.com/office/drawing/2014/main" id="{7D3C1D50-19F9-4BAE-99B6-5D4D3D11C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431264" y="-5942"/>
            <a:ext cx="3554409" cy="1011628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FB2F97A3-0B01-4AB8-8D58-192F9CC3DF84}"/>
              </a:ext>
            </a:extLst>
          </p:cNvPr>
          <p:cNvGrpSpPr/>
          <p:nvPr/>
        </p:nvGrpSpPr>
        <p:grpSpPr>
          <a:xfrm>
            <a:off x="217763" y="213197"/>
            <a:ext cx="2301464" cy="393787"/>
            <a:chOff x="205507" y="6328155"/>
            <a:chExt cx="2301464" cy="393787"/>
          </a:xfrm>
        </p:grpSpPr>
        <p:pic>
          <p:nvPicPr>
            <p:cNvPr id="49" name="Picture 2">
              <a:extLst>
                <a:ext uri="{FF2B5EF4-FFF2-40B4-BE49-F238E27FC236}">
                  <a16:creationId xmlns:a16="http://schemas.microsoft.com/office/drawing/2014/main" id="{008F3FEC-1DDD-4DC9-B93A-DA024E9D65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0268" y="6328155"/>
              <a:ext cx="1086703" cy="393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>
              <a:extLst>
                <a:ext uri="{FF2B5EF4-FFF2-40B4-BE49-F238E27FC236}">
                  <a16:creationId xmlns:a16="http://schemas.microsoft.com/office/drawing/2014/main" id="{78DEF0E8-88F7-4EE4-B69C-5FFF9F3826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507" y="6364498"/>
              <a:ext cx="995022" cy="332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52907862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EA07F7C-4556-4405-BFCB-7EC81E2F6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904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5EA34D3-C344-4944-B14D-E3E5AA273036}"/>
              </a:ext>
            </a:extLst>
          </p:cNvPr>
          <p:cNvSpPr/>
          <p:nvPr/>
        </p:nvSpPr>
        <p:spPr>
          <a:xfrm>
            <a:off x="0" y="0"/>
            <a:ext cx="12193200" cy="68659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Google Shape;168;p32">
            <a:extLst>
              <a:ext uri="{FF2B5EF4-FFF2-40B4-BE49-F238E27FC236}">
                <a16:creationId xmlns:a16="http://schemas.microsoft.com/office/drawing/2014/main" id="{83C4C924-66FC-4A85-87AD-1DF34A3A36ED}"/>
              </a:ext>
            </a:extLst>
          </p:cNvPr>
          <p:cNvSpPr txBox="1">
            <a:spLocks/>
          </p:cNvSpPr>
          <p:nvPr/>
        </p:nvSpPr>
        <p:spPr>
          <a:xfrm>
            <a:off x="789608" y="1418245"/>
            <a:ext cx="6516044" cy="1043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rgbClr val="3F3F3F"/>
              </a:buClr>
              <a:buSzPts val="1400"/>
              <a:buFont typeface="Arial" panose="020B0604020202020204" pitchFamily="34" charset="0"/>
              <a:buNone/>
            </a:pPr>
            <a:r>
              <a:rPr lang="en-US" sz="3200" dirty="0">
                <a:latin typeface="Fjalla One" panose="02000506040000020004" pitchFamily="2" charset="0"/>
              </a:rPr>
              <a:t>Why </a:t>
            </a:r>
            <a:r>
              <a:rPr lang="en-US" sz="3200" dirty="0" err="1">
                <a:latin typeface="Fjalla One" panose="02000506040000020004" pitchFamily="2" charset="0"/>
              </a:rPr>
              <a:t>MobileNet</a:t>
            </a:r>
            <a:r>
              <a:rPr lang="en-US" sz="3200" dirty="0">
                <a:latin typeface="Fjalla One" panose="02000506040000020004" pitchFamily="2" charset="0"/>
              </a:rPr>
              <a:t> V2 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24AC5A8-8A5D-4770-84AE-95DF37326B84}"/>
              </a:ext>
            </a:extLst>
          </p:cNvPr>
          <p:cNvGrpSpPr/>
          <p:nvPr/>
        </p:nvGrpSpPr>
        <p:grpSpPr>
          <a:xfrm>
            <a:off x="845323" y="2532863"/>
            <a:ext cx="6042355" cy="3035808"/>
            <a:chOff x="617648" y="3156420"/>
            <a:chExt cx="6042355" cy="3035808"/>
          </a:xfrm>
        </p:grpSpPr>
        <p:sp>
          <p:nvSpPr>
            <p:cNvPr id="38" name="Google Shape;185;p31">
              <a:extLst>
                <a:ext uri="{FF2B5EF4-FFF2-40B4-BE49-F238E27FC236}">
                  <a16:creationId xmlns:a16="http://schemas.microsoft.com/office/drawing/2014/main" id="{63580B78-D0D4-454E-8F87-F5009689A001}"/>
                </a:ext>
              </a:extLst>
            </p:cNvPr>
            <p:cNvSpPr/>
            <p:nvPr/>
          </p:nvSpPr>
          <p:spPr>
            <a:xfrm>
              <a:off x="617648" y="3156420"/>
              <a:ext cx="6042355" cy="3035808"/>
            </a:xfrm>
            <a:custGeom>
              <a:avLst/>
              <a:gdLst/>
              <a:ahLst/>
              <a:cxnLst/>
              <a:rect l="l" t="t" r="r" b="b"/>
              <a:pathLst>
                <a:path w="6042355" h="3035808" extrusionOk="0">
                  <a:moveTo>
                    <a:pt x="6035040" y="0"/>
                  </a:moveTo>
                  <a:lnTo>
                    <a:pt x="7316" y="0"/>
                  </a:lnTo>
                  <a:cubicBezTo>
                    <a:pt x="4877" y="1011936"/>
                    <a:pt x="2439" y="2023872"/>
                    <a:pt x="0" y="3035808"/>
                  </a:cubicBezTo>
                  <a:lnTo>
                    <a:pt x="6042355" y="3035808"/>
                  </a:lnTo>
                </a:path>
              </a:pathLst>
            </a:cu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6;p31">
              <a:extLst>
                <a:ext uri="{FF2B5EF4-FFF2-40B4-BE49-F238E27FC236}">
                  <a16:creationId xmlns:a16="http://schemas.microsoft.com/office/drawing/2014/main" id="{2FD28188-2851-426C-AC17-753278209E1C}"/>
                </a:ext>
              </a:extLst>
            </p:cNvPr>
            <p:cNvSpPr txBox="1"/>
            <p:nvPr/>
          </p:nvSpPr>
          <p:spPr>
            <a:xfrm>
              <a:off x="931601" y="3375526"/>
              <a:ext cx="5544600" cy="25975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342900" lvl="0" indent="-342900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en-US" dirty="0"/>
                <a:t>Have </a:t>
              </a:r>
              <a:r>
                <a:rPr lang="en-US" b="1" dirty="0">
                  <a:solidFill>
                    <a:srgbClr val="FF0000"/>
                  </a:solidFill>
                </a:rPr>
                <a:t>fast performance </a:t>
              </a:r>
            </a:p>
            <a:p>
              <a:pPr marL="342900" lvl="0" indent="-342900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en-US" b="1" dirty="0">
                  <a:solidFill>
                    <a:srgbClr val="FF0000"/>
                  </a:solidFill>
                </a:rPr>
                <a:t>No need GPU </a:t>
              </a:r>
              <a:r>
                <a:rPr lang="en-US" dirty="0"/>
                <a:t>for Transfer Learning</a:t>
              </a:r>
            </a:p>
            <a:p>
              <a:pPr marL="342900" lvl="0" indent="-342900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en-US" dirty="0"/>
                <a:t>ImageNet Pretrained </a:t>
              </a:r>
              <a:r>
                <a:rPr lang="en-US" b="1" dirty="0">
                  <a:solidFill>
                    <a:srgbClr val="FF0000"/>
                  </a:solidFill>
                </a:rPr>
                <a:t>Model Availability</a:t>
              </a:r>
            </a:p>
            <a:p>
              <a:pPr marL="342900" lvl="0" indent="-342900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en-US" dirty="0"/>
                <a:t>Release in </a:t>
              </a:r>
              <a:r>
                <a:rPr lang="en-US" b="1" dirty="0">
                  <a:solidFill>
                    <a:srgbClr val="FF0000"/>
                  </a:solidFill>
                </a:rPr>
                <a:t>2017</a:t>
              </a:r>
              <a:endParaRPr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57" name="Google Shape;119;p2">
            <a:extLst>
              <a:ext uri="{FF2B5EF4-FFF2-40B4-BE49-F238E27FC236}">
                <a16:creationId xmlns:a16="http://schemas.microsoft.com/office/drawing/2014/main" id="{EDD9FEA1-0BC5-4984-8C84-99EE0D04D6D7}"/>
              </a:ext>
            </a:extLst>
          </p:cNvPr>
          <p:cNvCxnSpPr>
            <a:cxnSpLocks/>
          </p:cNvCxnSpPr>
          <p:nvPr/>
        </p:nvCxnSpPr>
        <p:spPr>
          <a:xfrm>
            <a:off x="10226965" y="0"/>
            <a:ext cx="0" cy="1702392"/>
          </a:xfrm>
          <a:prstGeom prst="straightConnector1">
            <a:avLst/>
          </a:prstGeom>
          <a:noFill/>
          <a:ln w="254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120;p2">
            <a:extLst>
              <a:ext uri="{FF2B5EF4-FFF2-40B4-BE49-F238E27FC236}">
                <a16:creationId xmlns:a16="http://schemas.microsoft.com/office/drawing/2014/main" id="{E4F5108A-572C-4DEC-8072-2BD4651CC136}"/>
              </a:ext>
            </a:extLst>
          </p:cNvPr>
          <p:cNvSpPr/>
          <p:nvPr/>
        </p:nvSpPr>
        <p:spPr>
          <a:xfrm>
            <a:off x="10174275" y="164333"/>
            <a:ext cx="103969" cy="103969"/>
          </a:xfrm>
          <a:prstGeom prst="flowChartConnector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121;p2">
            <a:extLst>
              <a:ext uri="{FF2B5EF4-FFF2-40B4-BE49-F238E27FC236}">
                <a16:creationId xmlns:a16="http://schemas.microsoft.com/office/drawing/2014/main" id="{C86C04C1-281A-4C79-8EB2-3E6B5F0C0772}"/>
              </a:ext>
            </a:extLst>
          </p:cNvPr>
          <p:cNvSpPr/>
          <p:nvPr/>
        </p:nvSpPr>
        <p:spPr>
          <a:xfrm>
            <a:off x="10174275" y="527537"/>
            <a:ext cx="103969" cy="103969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122;p2">
            <a:extLst>
              <a:ext uri="{FF2B5EF4-FFF2-40B4-BE49-F238E27FC236}">
                <a16:creationId xmlns:a16="http://schemas.microsoft.com/office/drawing/2014/main" id="{B5EB09C2-4325-4DB4-853D-ACEC79FD543D}"/>
              </a:ext>
            </a:extLst>
          </p:cNvPr>
          <p:cNvSpPr/>
          <p:nvPr/>
        </p:nvSpPr>
        <p:spPr>
          <a:xfrm>
            <a:off x="10174275" y="890741"/>
            <a:ext cx="103969" cy="103969"/>
          </a:xfrm>
          <a:prstGeom prst="flowChartConnector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123;p2">
            <a:extLst>
              <a:ext uri="{FF2B5EF4-FFF2-40B4-BE49-F238E27FC236}">
                <a16:creationId xmlns:a16="http://schemas.microsoft.com/office/drawing/2014/main" id="{B27E001B-96F8-4B78-8A86-EE95B2E1E66B}"/>
              </a:ext>
            </a:extLst>
          </p:cNvPr>
          <p:cNvSpPr/>
          <p:nvPr/>
        </p:nvSpPr>
        <p:spPr>
          <a:xfrm>
            <a:off x="10174275" y="1253945"/>
            <a:ext cx="103969" cy="103969"/>
          </a:xfrm>
          <a:prstGeom prst="flowChartConnector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124;p2">
            <a:extLst>
              <a:ext uri="{FF2B5EF4-FFF2-40B4-BE49-F238E27FC236}">
                <a16:creationId xmlns:a16="http://schemas.microsoft.com/office/drawing/2014/main" id="{79DE0963-98F3-465C-803A-9DD1DD15145D}"/>
              </a:ext>
            </a:extLst>
          </p:cNvPr>
          <p:cNvSpPr/>
          <p:nvPr/>
        </p:nvSpPr>
        <p:spPr>
          <a:xfrm>
            <a:off x="10174275" y="1617149"/>
            <a:ext cx="103969" cy="103969"/>
          </a:xfrm>
          <a:prstGeom prst="flowChartConnector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65CBB95-CB94-4E9E-8DED-E4EEA2DA3987}"/>
              </a:ext>
            </a:extLst>
          </p:cNvPr>
          <p:cNvGrpSpPr/>
          <p:nvPr/>
        </p:nvGrpSpPr>
        <p:grpSpPr>
          <a:xfrm>
            <a:off x="10330934" y="73483"/>
            <a:ext cx="1805603" cy="1727335"/>
            <a:chOff x="10188889" y="662952"/>
            <a:chExt cx="1805603" cy="1727335"/>
          </a:xfrm>
        </p:grpSpPr>
        <p:sp>
          <p:nvSpPr>
            <p:cNvPr id="66" name="Google Shape;127;p2">
              <a:extLst>
                <a:ext uri="{FF2B5EF4-FFF2-40B4-BE49-F238E27FC236}">
                  <a16:creationId xmlns:a16="http://schemas.microsoft.com/office/drawing/2014/main" id="{C67D39DF-9C88-404A-8F20-93A65A6CECF9}"/>
                </a:ext>
              </a:extLst>
            </p:cNvPr>
            <p:cNvSpPr txBox="1"/>
            <p:nvPr/>
          </p:nvSpPr>
          <p:spPr>
            <a:xfrm>
              <a:off x="10278139" y="662952"/>
              <a:ext cx="1698470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rgbClr val="002060"/>
                  </a:solidFill>
                </a:rPr>
                <a:t>Intro</a:t>
              </a:r>
              <a:endParaRPr sz="12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30;p2">
              <a:extLst>
                <a:ext uri="{FF2B5EF4-FFF2-40B4-BE49-F238E27FC236}">
                  <a16:creationId xmlns:a16="http://schemas.microsoft.com/office/drawing/2014/main" id="{53289055-9AFA-46BD-85E5-A5D50FC3CFAF}"/>
                </a:ext>
              </a:extLst>
            </p:cNvPr>
            <p:cNvSpPr txBox="1"/>
            <p:nvPr/>
          </p:nvSpPr>
          <p:spPr>
            <a:xfrm>
              <a:off x="10188889" y="1012914"/>
              <a:ext cx="1698349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rgbClr val="4472C4"/>
                  </a:solidFill>
                </a:rPr>
                <a:t>Methodology</a:t>
              </a:r>
              <a:endParaRPr sz="1050" b="1" dirty="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33;p2">
              <a:extLst>
                <a:ext uri="{FF2B5EF4-FFF2-40B4-BE49-F238E27FC236}">
                  <a16:creationId xmlns:a16="http://schemas.microsoft.com/office/drawing/2014/main" id="{3832510F-5831-45E4-9516-87C5B4A7D44F}"/>
                </a:ext>
              </a:extLst>
            </p:cNvPr>
            <p:cNvSpPr txBox="1"/>
            <p:nvPr/>
          </p:nvSpPr>
          <p:spPr>
            <a:xfrm>
              <a:off x="10283121" y="1383312"/>
              <a:ext cx="1698349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rgbClr val="3F3F3F"/>
                  </a:solidFill>
                </a:rPr>
                <a:t>Implementation</a:t>
              </a:r>
              <a:endParaRPr sz="105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36;p2">
              <a:extLst>
                <a:ext uri="{FF2B5EF4-FFF2-40B4-BE49-F238E27FC236}">
                  <a16:creationId xmlns:a16="http://schemas.microsoft.com/office/drawing/2014/main" id="{BDF859D4-FC92-4D16-A38D-2D37A3D65FB3}"/>
                </a:ext>
              </a:extLst>
            </p:cNvPr>
            <p:cNvSpPr txBox="1"/>
            <p:nvPr/>
          </p:nvSpPr>
          <p:spPr>
            <a:xfrm>
              <a:off x="10296143" y="1748319"/>
              <a:ext cx="1698349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rgbClr val="3F3F3F"/>
                  </a:solidFill>
                </a:rPr>
                <a:t>Analysis</a:t>
              </a:r>
              <a:endParaRPr sz="105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39;p2">
              <a:extLst>
                <a:ext uri="{FF2B5EF4-FFF2-40B4-BE49-F238E27FC236}">
                  <a16:creationId xmlns:a16="http://schemas.microsoft.com/office/drawing/2014/main" id="{3B673EB6-EF72-422B-AE6F-911B09072952}"/>
                </a:ext>
              </a:extLst>
            </p:cNvPr>
            <p:cNvSpPr txBox="1"/>
            <p:nvPr/>
          </p:nvSpPr>
          <p:spPr>
            <a:xfrm>
              <a:off x="10283121" y="2113328"/>
              <a:ext cx="1698349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rgbClr val="3F3F3F"/>
                  </a:solidFill>
                </a:rPr>
                <a:t>Conclusion</a:t>
              </a:r>
              <a:endParaRPr sz="105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Google Shape;140;p2">
            <a:extLst>
              <a:ext uri="{FF2B5EF4-FFF2-40B4-BE49-F238E27FC236}">
                <a16:creationId xmlns:a16="http://schemas.microsoft.com/office/drawing/2014/main" id="{0EC271E0-F16D-49D1-843A-C6C36D4EEF00}"/>
              </a:ext>
            </a:extLst>
          </p:cNvPr>
          <p:cNvSpPr/>
          <p:nvPr/>
        </p:nvSpPr>
        <p:spPr>
          <a:xfrm>
            <a:off x="10174275" y="527539"/>
            <a:ext cx="103969" cy="103969"/>
          </a:xfrm>
          <a:prstGeom prst="flowChartConnector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141;p2">
            <a:extLst>
              <a:ext uri="{FF2B5EF4-FFF2-40B4-BE49-F238E27FC236}">
                <a16:creationId xmlns:a16="http://schemas.microsoft.com/office/drawing/2014/main" id="{81C3523E-A153-48BF-B759-483C0CC3E6C4}"/>
              </a:ext>
            </a:extLst>
          </p:cNvPr>
          <p:cNvSpPr/>
          <p:nvPr/>
        </p:nvSpPr>
        <p:spPr>
          <a:xfrm>
            <a:off x="10174275" y="526955"/>
            <a:ext cx="103969" cy="103969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B84944A-1012-480A-BEF1-7D690CFD9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04694" y="304692"/>
            <a:ext cx="2377336" cy="176794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12ADE00-D079-4441-A911-E391A65831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654188" y="4572451"/>
            <a:ext cx="2538412" cy="228554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D80FFD2-A693-40C1-8A85-A2A165A45C40}"/>
              </a:ext>
            </a:extLst>
          </p:cNvPr>
          <p:cNvGrpSpPr/>
          <p:nvPr/>
        </p:nvGrpSpPr>
        <p:grpSpPr>
          <a:xfrm>
            <a:off x="6637503" y="1582039"/>
            <a:ext cx="4318057" cy="3693921"/>
            <a:chOff x="6421217" y="1882814"/>
            <a:chExt cx="4318057" cy="369392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AD94525-8BFA-439C-87BA-3C44C8A1EA71}"/>
                </a:ext>
              </a:extLst>
            </p:cNvPr>
            <p:cNvSpPr/>
            <p:nvPr/>
          </p:nvSpPr>
          <p:spPr>
            <a:xfrm rot="21179146">
              <a:off x="6677960" y="3612907"/>
              <a:ext cx="4061314" cy="196382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041D129-BC65-4A94-B69A-9A702663DD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233"/>
            <a:stretch/>
          </p:blipFill>
          <p:spPr>
            <a:xfrm>
              <a:off x="6421217" y="1882814"/>
              <a:ext cx="3989840" cy="3421964"/>
            </a:xfrm>
            <a:prstGeom prst="rect">
              <a:avLst/>
            </a:prstGeom>
          </p:spPr>
        </p:pic>
      </p:grpSp>
      <p:pic>
        <p:nvPicPr>
          <p:cNvPr id="71" name="Picture 2">
            <a:extLst>
              <a:ext uri="{FF2B5EF4-FFF2-40B4-BE49-F238E27FC236}">
                <a16:creationId xmlns:a16="http://schemas.microsoft.com/office/drawing/2014/main" id="{C89851F8-4CC2-46D6-883E-1542F5C10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102" y="6303023"/>
            <a:ext cx="1086703" cy="39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4">
            <a:extLst>
              <a:ext uri="{FF2B5EF4-FFF2-40B4-BE49-F238E27FC236}">
                <a16:creationId xmlns:a16="http://schemas.microsoft.com/office/drawing/2014/main" id="{B7F37D84-892B-4CBB-907F-F72C5BD9E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41" y="6339366"/>
            <a:ext cx="995022" cy="33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404535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EA07F7C-4556-4405-BFCB-7EC81E2F6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904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5EA34D3-C344-4944-B14D-E3E5AA273036}"/>
              </a:ext>
            </a:extLst>
          </p:cNvPr>
          <p:cNvSpPr/>
          <p:nvPr/>
        </p:nvSpPr>
        <p:spPr>
          <a:xfrm>
            <a:off x="0" y="-8037"/>
            <a:ext cx="12193200" cy="68659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A51577-27AF-4F61-88CB-7F0EEC1A4094}"/>
              </a:ext>
            </a:extLst>
          </p:cNvPr>
          <p:cNvSpPr txBox="1"/>
          <p:nvPr/>
        </p:nvSpPr>
        <p:spPr>
          <a:xfrm>
            <a:off x="-1291771" y="5752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982D7D-4C04-462F-9DE4-489471C45333}"/>
              </a:ext>
            </a:extLst>
          </p:cNvPr>
          <p:cNvSpPr txBox="1"/>
          <p:nvPr/>
        </p:nvSpPr>
        <p:spPr>
          <a:xfrm>
            <a:off x="2841317" y="285840"/>
            <a:ext cx="6509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MobileNetV2 Architecture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64225813-A608-4A11-A81E-7096425578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" y="5535513"/>
            <a:ext cx="4660511" cy="1326438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49D4F0AB-1A0B-45C6-8231-FF6FC1DA9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66" y="5217153"/>
            <a:ext cx="2074906" cy="1513903"/>
          </a:xfrm>
          <a:prstGeom prst="rect">
            <a:avLst/>
          </a:prstGeom>
        </p:spPr>
      </p:pic>
      <p:grpSp>
        <p:nvGrpSpPr>
          <p:cNvPr id="98" name="Group 97">
            <a:extLst>
              <a:ext uri="{FF2B5EF4-FFF2-40B4-BE49-F238E27FC236}">
                <a16:creationId xmlns:a16="http://schemas.microsoft.com/office/drawing/2014/main" id="{CBD9A881-BFFB-479B-8FDE-99AF8A5E2CA5}"/>
              </a:ext>
            </a:extLst>
          </p:cNvPr>
          <p:cNvGrpSpPr/>
          <p:nvPr/>
        </p:nvGrpSpPr>
        <p:grpSpPr>
          <a:xfrm>
            <a:off x="272619" y="203498"/>
            <a:ext cx="2301464" cy="393787"/>
            <a:chOff x="205507" y="6328155"/>
            <a:chExt cx="2301464" cy="393787"/>
          </a:xfrm>
        </p:grpSpPr>
        <p:pic>
          <p:nvPicPr>
            <p:cNvPr id="99" name="Picture 2">
              <a:extLst>
                <a:ext uri="{FF2B5EF4-FFF2-40B4-BE49-F238E27FC236}">
                  <a16:creationId xmlns:a16="http://schemas.microsoft.com/office/drawing/2014/main" id="{0BBBE5B2-495E-4F65-99A0-D5E0735F98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0268" y="6328155"/>
              <a:ext cx="1086703" cy="393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0" name="Picture 4">
              <a:extLst>
                <a:ext uri="{FF2B5EF4-FFF2-40B4-BE49-F238E27FC236}">
                  <a16:creationId xmlns:a16="http://schemas.microsoft.com/office/drawing/2014/main" id="{2C5E2AFE-3CE2-471C-A5A1-5FB377CF67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507" y="6364498"/>
              <a:ext cx="995022" cy="332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DA13BE9-584F-4F03-BB81-B7444767D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599" y="944609"/>
            <a:ext cx="8162802" cy="573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2088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EA07F7C-4556-4405-BFCB-7EC81E2F6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904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5EA34D3-C344-4944-B14D-E3E5AA273036}"/>
              </a:ext>
            </a:extLst>
          </p:cNvPr>
          <p:cNvSpPr/>
          <p:nvPr/>
        </p:nvSpPr>
        <p:spPr>
          <a:xfrm>
            <a:off x="0" y="1"/>
            <a:ext cx="12193200" cy="68659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052" name="Group 2051">
            <a:extLst>
              <a:ext uri="{FF2B5EF4-FFF2-40B4-BE49-F238E27FC236}">
                <a16:creationId xmlns:a16="http://schemas.microsoft.com/office/drawing/2014/main" id="{AE8063CD-A039-4A4F-A03A-C82012368204}"/>
              </a:ext>
            </a:extLst>
          </p:cNvPr>
          <p:cNvGrpSpPr/>
          <p:nvPr/>
        </p:nvGrpSpPr>
        <p:grpSpPr>
          <a:xfrm>
            <a:off x="6078585" y="-7901"/>
            <a:ext cx="5448181" cy="6482116"/>
            <a:chOff x="5693231" y="0"/>
            <a:chExt cx="5448181" cy="6482116"/>
          </a:xfrm>
        </p:grpSpPr>
        <p:cxnSp>
          <p:nvCxnSpPr>
            <p:cNvPr id="11" name="Google Shape;119;p2">
              <a:extLst>
                <a:ext uri="{FF2B5EF4-FFF2-40B4-BE49-F238E27FC236}">
                  <a16:creationId xmlns:a16="http://schemas.microsoft.com/office/drawing/2014/main" id="{EA2845DE-6175-4F0A-990E-86CEB93317D4}"/>
                </a:ext>
              </a:extLst>
            </p:cNvPr>
            <p:cNvCxnSpPr/>
            <p:nvPr/>
          </p:nvCxnSpPr>
          <p:spPr>
            <a:xfrm>
              <a:off x="5839583" y="0"/>
              <a:ext cx="0" cy="6123961"/>
            </a:xfrm>
            <a:prstGeom prst="straightConnector1">
              <a:avLst/>
            </a:prstGeom>
            <a:noFill/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" name="Google Shape;120;p2">
              <a:extLst>
                <a:ext uri="{FF2B5EF4-FFF2-40B4-BE49-F238E27FC236}">
                  <a16:creationId xmlns:a16="http://schemas.microsoft.com/office/drawing/2014/main" id="{4DF90E75-6DC7-474A-9FA1-573B4294D014}"/>
                </a:ext>
              </a:extLst>
            </p:cNvPr>
            <p:cNvSpPr/>
            <p:nvPr/>
          </p:nvSpPr>
          <p:spPr>
            <a:xfrm>
              <a:off x="5693231" y="1851876"/>
              <a:ext cx="288783" cy="288783"/>
            </a:xfrm>
            <a:prstGeom prst="flowChartConnector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21;p2">
              <a:extLst>
                <a:ext uri="{FF2B5EF4-FFF2-40B4-BE49-F238E27FC236}">
                  <a16:creationId xmlns:a16="http://schemas.microsoft.com/office/drawing/2014/main" id="{8BE61527-DB6A-4A1B-B254-6B07CC79C3A3}"/>
                </a:ext>
              </a:extLst>
            </p:cNvPr>
            <p:cNvSpPr/>
            <p:nvPr/>
          </p:nvSpPr>
          <p:spPr>
            <a:xfrm>
              <a:off x="5693231" y="2860705"/>
              <a:ext cx="288783" cy="288783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22;p2">
              <a:extLst>
                <a:ext uri="{FF2B5EF4-FFF2-40B4-BE49-F238E27FC236}">
                  <a16:creationId xmlns:a16="http://schemas.microsoft.com/office/drawing/2014/main" id="{317103D3-D267-4803-9C00-7A0D06BE72E6}"/>
                </a:ext>
              </a:extLst>
            </p:cNvPr>
            <p:cNvSpPr/>
            <p:nvPr/>
          </p:nvSpPr>
          <p:spPr>
            <a:xfrm>
              <a:off x="5693231" y="3869533"/>
              <a:ext cx="288783" cy="288783"/>
            </a:xfrm>
            <a:prstGeom prst="flowChartConnector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23;p2">
              <a:extLst>
                <a:ext uri="{FF2B5EF4-FFF2-40B4-BE49-F238E27FC236}">
                  <a16:creationId xmlns:a16="http://schemas.microsoft.com/office/drawing/2014/main" id="{3B720C72-6608-41BE-8E3B-393A86EF4F0F}"/>
                </a:ext>
              </a:extLst>
            </p:cNvPr>
            <p:cNvSpPr/>
            <p:nvPr/>
          </p:nvSpPr>
          <p:spPr>
            <a:xfrm>
              <a:off x="5693231" y="4878362"/>
              <a:ext cx="288783" cy="288783"/>
            </a:xfrm>
            <a:prstGeom prst="flowChartConnector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24;p2">
              <a:extLst>
                <a:ext uri="{FF2B5EF4-FFF2-40B4-BE49-F238E27FC236}">
                  <a16:creationId xmlns:a16="http://schemas.microsoft.com/office/drawing/2014/main" id="{91B4ADB9-9742-424F-9025-C7EED61D5566}"/>
                </a:ext>
              </a:extLst>
            </p:cNvPr>
            <p:cNvSpPr/>
            <p:nvPr/>
          </p:nvSpPr>
          <p:spPr>
            <a:xfrm>
              <a:off x="5693231" y="5887190"/>
              <a:ext cx="288783" cy="288783"/>
            </a:xfrm>
            <a:prstGeom prst="flowChartConnector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" name="Google Shape;125;p2">
              <a:extLst>
                <a:ext uri="{FF2B5EF4-FFF2-40B4-BE49-F238E27FC236}">
                  <a16:creationId xmlns:a16="http://schemas.microsoft.com/office/drawing/2014/main" id="{B282BAAC-9EC3-4273-A5AA-2C01C984A809}"/>
                </a:ext>
              </a:extLst>
            </p:cNvPr>
            <p:cNvGrpSpPr/>
            <p:nvPr/>
          </p:nvGrpSpPr>
          <p:grpSpPr>
            <a:xfrm>
              <a:off x="6404888" y="1710586"/>
              <a:ext cx="4717642" cy="1057819"/>
              <a:chOff x="803640" y="3272052"/>
              <a:chExt cx="2059800" cy="791213"/>
            </a:xfrm>
          </p:grpSpPr>
          <p:sp>
            <p:nvSpPr>
              <p:cNvPr id="18" name="Google Shape;126;p2">
                <a:extLst>
                  <a:ext uri="{FF2B5EF4-FFF2-40B4-BE49-F238E27FC236}">
                    <a16:creationId xmlns:a16="http://schemas.microsoft.com/office/drawing/2014/main" id="{48A2F0DB-6DB4-4B05-8DE3-B235050366EC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800" cy="4834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rgbClr val="3F3F3F"/>
                    </a:solidFill>
                  </a:rPr>
                  <a:t>Abstract, Background, Identification, Scope of Problem, and Purpose</a:t>
                </a:r>
                <a:r>
                  <a:rPr lang="en-US" dirty="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   </a:t>
                </a:r>
                <a:endParaRPr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27;p2">
                <a:extLst>
                  <a:ext uri="{FF2B5EF4-FFF2-40B4-BE49-F238E27FC236}">
                    <a16:creationId xmlns:a16="http://schemas.microsoft.com/office/drawing/2014/main" id="{80AB3A7F-BCD2-441B-ABFC-E2866384D62C}"/>
                  </a:ext>
                </a:extLst>
              </p:cNvPr>
              <p:cNvSpPr txBox="1"/>
              <p:nvPr/>
            </p:nvSpPr>
            <p:spPr>
              <a:xfrm>
                <a:off x="803640" y="3272052"/>
                <a:ext cx="2059800" cy="3913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solidFill>
                      <a:schemeClr val="bg2">
                        <a:lumMod val="25000"/>
                      </a:schemeClr>
                    </a:solidFill>
                  </a:rPr>
                  <a:t>Intro</a:t>
                </a:r>
                <a:endParaRPr sz="2800" b="1" dirty="0">
                  <a:solidFill>
                    <a:schemeClr val="bg2">
                      <a:lumMod val="25000"/>
                    </a:schemeClr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" name="Google Shape;128;p2">
              <a:extLst>
                <a:ext uri="{FF2B5EF4-FFF2-40B4-BE49-F238E27FC236}">
                  <a16:creationId xmlns:a16="http://schemas.microsoft.com/office/drawing/2014/main" id="{6C66539A-8676-4354-9AEE-B3EA3A825AB7}"/>
                </a:ext>
              </a:extLst>
            </p:cNvPr>
            <p:cNvGrpSpPr/>
            <p:nvPr/>
          </p:nvGrpSpPr>
          <p:grpSpPr>
            <a:xfrm>
              <a:off x="6398149" y="2763034"/>
              <a:ext cx="4717306" cy="716313"/>
              <a:chOff x="803640" y="3320301"/>
              <a:chExt cx="2059657" cy="535778"/>
            </a:xfrm>
          </p:grpSpPr>
          <p:sp>
            <p:nvSpPr>
              <p:cNvPr id="23" name="Google Shape;129;p2">
                <a:extLst>
                  <a:ext uri="{FF2B5EF4-FFF2-40B4-BE49-F238E27FC236}">
                    <a16:creationId xmlns:a16="http://schemas.microsoft.com/office/drawing/2014/main" id="{5CCACEEB-C2E1-44A0-A40F-89A68C0A2EED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2762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n-US" dirty="0">
                    <a:solidFill>
                      <a:srgbClr val="3F3F3F"/>
                    </a:solidFill>
                  </a:rPr>
                  <a:t>MobileNetV2 algorithm</a:t>
                </a:r>
                <a:r>
                  <a:rPr lang="en-US" dirty="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.     </a:t>
                </a:r>
                <a:endParaRPr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130;p2">
                <a:extLst>
                  <a:ext uri="{FF2B5EF4-FFF2-40B4-BE49-F238E27FC236}">
                    <a16:creationId xmlns:a16="http://schemas.microsoft.com/office/drawing/2014/main" id="{DE4C7481-6FE2-476E-B7CD-71591EDE72DE}"/>
                  </a:ext>
                </a:extLst>
              </p:cNvPr>
              <p:cNvSpPr txBox="1"/>
              <p:nvPr/>
            </p:nvSpPr>
            <p:spPr>
              <a:xfrm>
                <a:off x="803640" y="3320301"/>
                <a:ext cx="2059657" cy="3913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solidFill>
                      <a:srgbClr val="434343"/>
                    </a:solidFill>
                  </a:rPr>
                  <a:t>Methodology</a:t>
                </a:r>
                <a:endParaRPr sz="2000" b="1" dirty="0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" name="Google Shape;131;p2">
              <a:extLst>
                <a:ext uri="{FF2B5EF4-FFF2-40B4-BE49-F238E27FC236}">
                  <a16:creationId xmlns:a16="http://schemas.microsoft.com/office/drawing/2014/main" id="{F49FE9EC-341A-46FD-8F70-5E475B3C1C68}"/>
                </a:ext>
              </a:extLst>
            </p:cNvPr>
            <p:cNvGrpSpPr/>
            <p:nvPr/>
          </p:nvGrpSpPr>
          <p:grpSpPr>
            <a:xfrm>
              <a:off x="6398149" y="3741417"/>
              <a:ext cx="4717306" cy="749562"/>
              <a:chOff x="803640" y="3320302"/>
              <a:chExt cx="2059657" cy="560647"/>
            </a:xfrm>
          </p:grpSpPr>
          <p:sp>
            <p:nvSpPr>
              <p:cNvPr id="26" name="Google Shape;132;p2">
                <a:extLst>
                  <a:ext uri="{FF2B5EF4-FFF2-40B4-BE49-F238E27FC236}">
                    <a16:creationId xmlns:a16="http://schemas.microsoft.com/office/drawing/2014/main" id="{2B5E9F23-CF38-4757-A996-9BB77192BBA6}"/>
                  </a:ext>
                </a:extLst>
              </p:cNvPr>
              <p:cNvSpPr txBox="1"/>
              <p:nvPr/>
            </p:nvSpPr>
            <p:spPr>
              <a:xfrm>
                <a:off x="803640" y="3604732"/>
                <a:ext cx="2059657" cy="2762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/>
                <a:r>
                  <a:rPr lang="en-US" dirty="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 the model</a:t>
                </a:r>
              </a:p>
            </p:txBody>
          </p:sp>
          <p:sp>
            <p:nvSpPr>
              <p:cNvPr id="27" name="Google Shape;133;p2">
                <a:extLst>
                  <a:ext uri="{FF2B5EF4-FFF2-40B4-BE49-F238E27FC236}">
                    <a16:creationId xmlns:a16="http://schemas.microsoft.com/office/drawing/2014/main" id="{EA0713A6-305D-4E2D-926C-5B8BF92E1AFE}"/>
                  </a:ext>
                </a:extLst>
              </p:cNvPr>
              <p:cNvSpPr txBox="1"/>
              <p:nvPr/>
            </p:nvSpPr>
            <p:spPr>
              <a:xfrm>
                <a:off x="803640" y="3320302"/>
                <a:ext cx="2059657" cy="3913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solidFill>
                      <a:srgbClr val="4472C4"/>
                    </a:solidFill>
                  </a:rPr>
                  <a:t>Implementation</a:t>
                </a:r>
                <a:endParaRPr sz="2000" b="1" dirty="0">
                  <a:solidFill>
                    <a:srgbClr val="4472C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" name="Google Shape;134;p2">
              <a:extLst>
                <a:ext uri="{FF2B5EF4-FFF2-40B4-BE49-F238E27FC236}">
                  <a16:creationId xmlns:a16="http://schemas.microsoft.com/office/drawing/2014/main" id="{10211BDE-8233-411F-83EB-E00BF0D2FFD1}"/>
                </a:ext>
              </a:extLst>
            </p:cNvPr>
            <p:cNvGrpSpPr/>
            <p:nvPr/>
          </p:nvGrpSpPr>
          <p:grpSpPr>
            <a:xfrm>
              <a:off x="6424106" y="4796942"/>
              <a:ext cx="4717306" cy="716310"/>
              <a:chOff x="803640" y="3320303"/>
              <a:chExt cx="2059657" cy="535776"/>
            </a:xfrm>
          </p:grpSpPr>
          <p:sp>
            <p:nvSpPr>
              <p:cNvPr id="29" name="Google Shape;135;p2">
                <a:extLst>
                  <a:ext uri="{FF2B5EF4-FFF2-40B4-BE49-F238E27FC236}">
                    <a16:creationId xmlns:a16="http://schemas.microsoft.com/office/drawing/2014/main" id="{304F9688-61B4-46E6-963F-DE224D51FC37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2762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rgbClr val="3F3F3F"/>
                    </a:solidFill>
                  </a:rPr>
                  <a:t>Evaluate the result</a:t>
                </a:r>
                <a:r>
                  <a:rPr lang="en-US" dirty="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.    </a:t>
                </a:r>
                <a:endParaRPr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136;p2">
                <a:extLst>
                  <a:ext uri="{FF2B5EF4-FFF2-40B4-BE49-F238E27FC236}">
                    <a16:creationId xmlns:a16="http://schemas.microsoft.com/office/drawing/2014/main" id="{E6C000EA-1A83-42E8-BF66-1A8698F02EB0}"/>
                  </a:ext>
                </a:extLst>
              </p:cNvPr>
              <p:cNvSpPr txBox="1"/>
              <p:nvPr/>
            </p:nvSpPr>
            <p:spPr>
              <a:xfrm>
                <a:off x="803640" y="3320303"/>
                <a:ext cx="2059657" cy="3913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solidFill>
                      <a:srgbClr val="3F3F3F"/>
                    </a:solidFill>
                  </a:rPr>
                  <a:t>Analysis</a:t>
                </a:r>
                <a:endParaRPr sz="2000" b="1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" name="Google Shape;137;p2">
              <a:extLst>
                <a:ext uri="{FF2B5EF4-FFF2-40B4-BE49-F238E27FC236}">
                  <a16:creationId xmlns:a16="http://schemas.microsoft.com/office/drawing/2014/main" id="{A56BC9E0-9EE8-49BA-9C5C-A1E5ECD2B937}"/>
                </a:ext>
              </a:extLst>
            </p:cNvPr>
            <p:cNvGrpSpPr/>
            <p:nvPr/>
          </p:nvGrpSpPr>
          <p:grpSpPr>
            <a:xfrm>
              <a:off x="6424106" y="5765806"/>
              <a:ext cx="4717306" cy="716310"/>
              <a:chOff x="803640" y="3320303"/>
              <a:chExt cx="2059657" cy="535776"/>
            </a:xfrm>
          </p:grpSpPr>
          <p:sp>
            <p:nvSpPr>
              <p:cNvPr id="32" name="Google Shape;138;p2">
                <a:extLst>
                  <a:ext uri="{FF2B5EF4-FFF2-40B4-BE49-F238E27FC236}">
                    <a16:creationId xmlns:a16="http://schemas.microsoft.com/office/drawing/2014/main" id="{5316C0EB-1D37-45A8-A863-E6CDC183D4FE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2762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rgbClr val="3F3F3F"/>
                    </a:solidFill>
                  </a:rPr>
                  <a:t>Give conclusion about BERT performance</a:t>
                </a:r>
                <a:r>
                  <a:rPr lang="en-US" dirty="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.    </a:t>
                </a:r>
                <a:endParaRPr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139;p2">
                <a:extLst>
                  <a:ext uri="{FF2B5EF4-FFF2-40B4-BE49-F238E27FC236}">
                    <a16:creationId xmlns:a16="http://schemas.microsoft.com/office/drawing/2014/main" id="{C9395C5C-F4DB-4AE9-A86C-FE9F8015EE59}"/>
                  </a:ext>
                </a:extLst>
              </p:cNvPr>
              <p:cNvSpPr txBox="1"/>
              <p:nvPr/>
            </p:nvSpPr>
            <p:spPr>
              <a:xfrm>
                <a:off x="803640" y="3320303"/>
                <a:ext cx="2059657" cy="3913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solidFill>
                      <a:srgbClr val="3F3F3F"/>
                    </a:solidFill>
                  </a:rPr>
                  <a:t>Conclusion</a:t>
                </a:r>
                <a:endParaRPr sz="2000" b="1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" name="Google Shape;140;p2">
              <a:extLst>
                <a:ext uri="{FF2B5EF4-FFF2-40B4-BE49-F238E27FC236}">
                  <a16:creationId xmlns:a16="http://schemas.microsoft.com/office/drawing/2014/main" id="{08F74EC6-122B-4572-ADF2-7F5049B42E47}"/>
                </a:ext>
              </a:extLst>
            </p:cNvPr>
            <p:cNvSpPr/>
            <p:nvPr/>
          </p:nvSpPr>
          <p:spPr>
            <a:xfrm>
              <a:off x="5693231" y="2860710"/>
              <a:ext cx="288783" cy="288783"/>
            </a:xfrm>
            <a:prstGeom prst="flowChartConnector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41;p2">
              <a:extLst>
                <a:ext uri="{FF2B5EF4-FFF2-40B4-BE49-F238E27FC236}">
                  <a16:creationId xmlns:a16="http://schemas.microsoft.com/office/drawing/2014/main" id="{F87F6356-144F-473D-9885-44B004D80643}"/>
                </a:ext>
              </a:extLst>
            </p:cNvPr>
            <p:cNvSpPr/>
            <p:nvPr/>
          </p:nvSpPr>
          <p:spPr>
            <a:xfrm>
              <a:off x="5693231" y="3863590"/>
              <a:ext cx="288783" cy="288783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55" name="Picture 2054">
            <a:extLst>
              <a:ext uri="{FF2B5EF4-FFF2-40B4-BE49-F238E27FC236}">
                <a16:creationId xmlns:a16="http://schemas.microsoft.com/office/drawing/2014/main" id="{375E6182-E66F-463C-8F0E-4024830F6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19" y="1822925"/>
            <a:ext cx="5068974" cy="4281999"/>
          </a:xfrm>
          <a:prstGeom prst="rect">
            <a:avLst/>
          </a:prstGeom>
        </p:spPr>
      </p:pic>
      <p:pic>
        <p:nvPicPr>
          <p:cNvPr id="2059" name="Picture 2058">
            <a:extLst>
              <a:ext uri="{FF2B5EF4-FFF2-40B4-BE49-F238E27FC236}">
                <a16:creationId xmlns:a16="http://schemas.microsoft.com/office/drawing/2014/main" id="{7D3C1D50-19F9-4BAE-99B6-5D4D3D11C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431264" y="-5942"/>
            <a:ext cx="3554409" cy="1011628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FB2F97A3-0B01-4AB8-8D58-192F9CC3DF84}"/>
              </a:ext>
            </a:extLst>
          </p:cNvPr>
          <p:cNvGrpSpPr/>
          <p:nvPr/>
        </p:nvGrpSpPr>
        <p:grpSpPr>
          <a:xfrm>
            <a:off x="217763" y="213197"/>
            <a:ext cx="2301464" cy="393787"/>
            <a:chOff x="205507" y="6328155"/>
            <a:chExt cx="2301464" cy="393787"/>
          </a:xfrm>
        </p:grpSpPr>
        <p:pic>
          <p:nvPicPr>
            <p:cNvPr id="49" name="Picture 2">
              <a:extLst>
                <a:ext uri="{FF2B5EF4-FFF2-40B4-BE49-F238E27FC236}">
                  <a16:creationId xmlns:a16="http://schemas.microsoft.com/office/drawing/2014/main" id="{008F3FEC-1DDD-4DC9-B93A-DA024E9D65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0268" y="6328155"/>
              <a:ext cx="1086703" cy="393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>
              <a:extLst>
                <a:ext uri="{FF2B5EF4-FFF2-40B4-BE49-F238E27FC236}">
                  <a16:creationId xmlns:a16="http://schemas.microsoft.com/office/drawing/2014/main" id="{78DEF0E8-88F7-4EE4-B69C-5FFF9F3826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507" y="6364498"/>
              <a:ext cx="995022" cy="332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8278360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EA07F7C-4556-4405-BFCB-7EC81E2F6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904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5EA34D3-C344-4944-B14D-E3E5AA273036}"/>
              </a:ext>
            </a:extLst>
          </p:cNvPr>
          <p:cNvSpPr/>
          <p:nvPr/>
        </p:nvSpPr>
        <p:spPr>
          <a:xfrm>
            <a:off x="-40335" y="-7900"/>
            <a:ext cx="12352077" cy="68659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A51577-27AF-4F61-88CB-7F0EEC1A4094}"/>
              </a:ext>
            </a:extLst>
          </p:cNvPr>
          <p:cNvSpPr txBox="1"/>
          <p:nvPr/>
        </p:nvSpPr>
        <p:spPr>
          <a:xfrm>
            <a:off x="-1291771" y="5752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982D7D-4C04-462F-9DE4-489471C45333}"/>
              </a:ext>
            </a:extLst>
          </p:cNvPr>
          <p:cNvSpPr txBox="1"/>
          <p:nvPr/>
        </p:nvSpPr>
        <p:spPr>
          <a:xfrm>
            <a:off x="3880112" y="236723"/>
            <a:ext cx="50947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MobileNetV2 algorithm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64225813-A608-4A11-A81E-709642557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" y="5535513"/>
            <a:ext cx="4660511" cy="1326438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49D4F0AB-1A0B-45C6-8231-FF6FC1DA98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66" y="5217153"/>
            <a:ext cx="2074906" cy="1513903"/>
          </a:xfrm>
          <a:prstGeom prst="rect">
            <a:avLst/>
          </a:prstGeom>
        </p:spPr>
      </p:pic>
      <p:grpSp>
        <p:nvGrpSpPr>
          <p:cNvPr id="98" name="Group 97">
            <a:extLst>
              <a:ext uri="{FF2B5EF4-FFF2-40B4-BE49-F238E27FC236}">
                <a16:creationId xmlns:a16="http://schemas.microsoft.com/office/drawing/2014/main" id="{CBD9A881-BFFB-479B-8FDE-99AF8A5E2CA5}"/>
              </a:ext>
            </a:extLst>
          </p:cNvPr>
          <p:cNvGrpSpPr/>
          <p:nvPr/>
        </p:nvGrpSpPr>
        <p:grpSpPr>
          <a:xfrm>
            <a:off x="272619" y="203498"/>
            <a:ext cx="2301464" cy="393787"/>
            <a:chOff x="205507" y="6328155"/>
            <a:chExt cx="2301464" cy="393787"/>
          </a:xfrm>
        </p:grpSpPr>
        <p:pic>
          <p:nvPicPr>
            <p:cNvPr id="99" name="Picture 2">
              <a:extLst>
                <a:ext uri="{FF2B5EF4-FFF2-40B4-BE49-F238E27FC236}">
                  <a16:creationId xmlns:a16="http://schemas.microsoft.com/office/drawing/2014/main" id="{0BBBE5B2-495E-4F65-99A0-D5E0735F98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0268" y="6328155"/>
              <a:ext cx="1086703" cy="393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0" name="Picture 4">
              <a:extLst>
                <a:ext uri="{FF2B5EF4-FFF2-40B4-BE49-F238E27FC236}">
                  <a16:creationId xmlns:a16="http://schemas.microsoft.com/office/drawing/2014/main" id="{2C5E2AFE-3CE2-471C-A5A1-5FB377CF67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507" y="6364498"/>
              <a:ext cx="995022" cy="332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DF923CA-08A4-4C17-86BC-25B4A207F203}"/>
              </a:ext>
            </a:extLst>
          </p:cNvPr>
          <p:cNvGrpSpPr/>
          <p:nvPr/>
        </p:nvGrpSpPr>
        <p:grpSpPr>
          <a:xfrm>
            <a:off x="799279" y="1752235"/>
            <a:ext cx="10270859" cy="4031155"/>
            <a:chOff x="-37575" y="1268096"/>
            <a:chExt cx="9101660" cy="3292900"/>
          </a:xfrm>
        </p:grpSpPr>
        <p:grpSp>
          <p:nvGrpSpPr>
            <p:cNvPr id="112" name="Google Shape;220;p7">
              <a:extLst>
                <a:ext uri="{FF2B5EF4-FFF2-40B4-BE49-F238E27FC236}">
                  <a16:creationId xmlns:a16="http://schemas.microsoft.com/office/drawing/2014/main" id="{0796A602-66DE-4755-B946-E02F8EF24FF5}"/>
                </a:ext>
              </a:extLst>
            </p:cNvPr>
            <p:cNvGrpSpPr/>
            <p:nvPr/>
          </p:nvGrpSpPr>
          <p:grpSpPr>
            <a:xfrm>
              <a:off x="8149685" y="1534916"/>
              <a:ext cx="914400" cy="914400"/>
              <a:chOff x="4114800" y="1294238"/>
              <a:chExt cx="914400" cy="914400"/>
            </a:xfrm>
          </p:grpSpPr>
          <p:sp>
            <p:nvSpPr>
              <p:cNvPr id="160" name="Google Shape;221;p7">
                <a:extLst>
                  <a:ext uri="{FF2B5EF4-FFF2-40B4-BE49-F238E27FC236}">
                    <a16:creationId xmlns:a16="http://schemas.microsoft.com/office/drawing/2014/main" id="{8A75DC08-8EAC-42BD-A2BA-8976F6BB6B66}"/>
                  </a:ext>
                </a:extLst>
              </p:cNvPr>
              <p:cNvSpPr/>
              <p:nvPr/>
            </p:nvSpPr>
            <p:spPr>
              <a:xfrm>
                <a:off x="4114800" y="1294238"/>
                <a:ext cx="914400" cy="9144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rgbClr val="3F3F3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222;p7">
                <a:extLst>
                  <a:ext uri="{FF2B5EF4-FFF2-40B4-BE49-F238E27FC236}">
                    <a16:creationId xmlns:a16="http://schemas.microsoft.com/office/drawing/2014/main" id="{28EA7FF3-2C87-47B4-B04A-AFDF8EBF34E8}"/>
                  </a:ext>
                </a:extLst>
              </p:cNvPr>
              <p:cNvSpPr/>
              <p:nvPr/>
            </p:nvSpPr>
            <p:spPr>
              <a:xfrm>
                <a:off x="4175956" y="1355394"/>
                <a:ext cx="792088" cy="79208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13" name="Google Shape;224;p7">
              <a:extLst>
                <a:ext uri="{FF2B5EF4-FFF2-40B4-BE49-F238E27FC236}">
                  <a16:creationId xmlns:a16="http://schemas.microsoft.com/office/drawing/2014/main" id="{49489B76-B12D-42F4-9F0B-E08FFDC31514}"/>
                </a:ext>
              </a:extLst>
            </p:cNvPr>
            <p:cNvCxnSpPr/>
            <p:nvPr/>
          </p:nvCxnSpPr>
          <p:spPr>
            <a:xfrm rot="10800000" flipH="1">
              <a:off x="458149" y="1959699"/>
              <a:ext cx="7683000" cy="600"/>
            </a:xfrm>
            <a:prstGeom prst="straightConnector1">
              <a:avLst/>
            </a:prstGeom>
            <a:noFill/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4" name="Google Shape;225;p7">
              <a:extLst>
                <a:ext uri="{FF2B5EF4-FFF2-40B4-BE49-F238E27FC236}">
                  <a16:creationId xmlns:a16="http://schemas.microsoft.com/office/drawing/2014/main" id="{9BE24F75-6148-4E36-9CAC-D2DAF0EE4AC5}"/>
                </a:ext>
              </a:extLst>
            </p:cNvPr>
            <p:cNvCxnSpPr>
              <a:endCxn id="158" idx="0"/>
            </p:cNvCxnSpPr>
            <p:nvPr/>
          </p:nvCxnSpPr>
          <p:spPr>
            <a:xfrm>
              <a:off x="435204" y="1985498"/>
              <a:ext cx="23100" cy="1661100"/>
            </a:xfrm>
            <a:prstGeom prst="straightConnector1">
              <a:avLst/>
            </a:prstGeom>
            <a:noFill/>
            <a:ln w="25400" cap="flat" cmpd="sng">
              <a:solidFill>
                <a:srgbClr val="3F3F3F"/>
              </a:solidFill>
              <a:prstDash val="solid"/>
              <a:round/>
              <a:headEnd type="oval" w="lg" len="lg"/>
              <a:tailEnd type="none" w="sm" len="sm"/>
            </a:ln>
          </p:spPr>
        </p:cxnSp>
        <p:cxnSp>
          <p:nvCxnSpPr>
            <p:cNvPr id="115" name="Google Shape;227;p7">
              <a:extLst>
                <a:ext uri="{FF2B5EF4-FFF2-40B4-BE49-F238E27FC236}">
                  <a16:creationId xmlns:a16="http://schemas.microsoft.com/office/drawing/2014/main" id="{C13B0BFF-55E1-482F-885B-99C0CC591986}"/>
                </a:ext>
              </a:extLst>
            </p:cNvPr>
            <p:cNvCxnSpPr>
              <a:endCxn id="156" idx="0"/>
            </p:cNvCxnSpPr>
            <p:nvPr/>
          </p:nvCxnSpPr>
          <p:spPr>
            <a:xfrm>
              <a:off x="2114488" y="1960429"/>
              <a:ext cx="0" cy="1376400"/>
            </a:xfrm>
            <a:prstGeom prst="straightConnector1">
              <a:avLst/>
            </a:prstGeom>
            <a:noFill/>
            <a:ln w="25400" cap="flat" cmpd="sng">
              <a:solidFill>
                <a:srgbClr val="3F3F3F"/>
              </a:solidFill>
              <a:prstDash val="solid"/>
              <a:round/>
              <a:headEnd type="oval" w="lg" len="lg"/>
              <a:tailEnd type="none" w="sm" len="sm"/>
            </a:ln>
          </p:spPr>
        </p:cxnSp>
        <p:cxnSp>
          <p:nvCxnSpPr>
            <p:cNvPr id="116" name="Google Shape;229;p7">
              <a:extLst>
                <a:ext uri="{FF2B5EF4-FFF2-40B4-BE49-F238E27FC236}">
                  <a16:creationId xmlns:a16="http://schemas.microsoft.com/office/drawing/2014/main" id="{21F0AF60-9E4B-4E39-ABE0-4A455704B6C3}"/>
                </a:ext>
              </a:extLst>
            </p:cNvPr>
            <p:cNvCxnSpPr>
              <a:endCxn id="155" idx="0"/>
            </p:cNvCxnSpPr>
            <p:nvPr/>
          </p:nvCxnSpPr>
          <p:spPr>
            <a:xfrm>
              <a:off x="3770671" y="1960238"/>
              <a:ext cx="0" cy="1881900"/>
            </a:xfrm>
            <a:prstGeom prst="straightConnector1">
              <a:avLst/>
            </a:prstGeom>
            <a:noFill/>
            <a:ln w="25400" cap="flat" cmpd="sng">
              <a:solidFill>
                <a:srgbClr val="3F3F3F"/>
              </a:solidFill>
              <a:prstDash val="solid"/>
              <a:round/>
              <a:headEnd type="oval" w="lg" len="lg"/>
              <a:tailEnd type="none" w="sm" len="sm"/>
            </a:ln>
          </p:spPr>
        </p:cxnSp>
        <p:cxnSp>
          <p:nvCxnSpPr>
            <p:cNvPr id="117" name="Google Shape;231;p7">
              <a:extLst>
                <a:ext uri="{FF2B5EF4-FFF2-40B4-BE49-F238E27FC236}">
                  <a16:creationId xmlns:a16="http://schemas.microsoft.com/office/drawing/2014/main" id="{DAD95D5F-6D1C-4039-8B8E-CECF8DD2232C}"/>
                </a:ext>
              </a:extLst>
            </p:cNvPr>
            <p:cNvCxnSpPr/>
            <p:nvPr/>
          </p:nvCxnSpPr>
          <p:spPr>
            <a:xfrm>
              <a:off x="5426701" y="1960299"/>
              <a:ext cx="0" cy="1160400"/>
            </a:xfrm>
            <a:prstGeom prst="straightConnector1">
              <a:avLst/>
            </a:prstGeom>
            <a:noFill/>
            <a:ln w="25400" cap="flat" cmpd="sng">
              <a:solidFill>
                <a:srgbClr val="3F3F3F"/>
              </a:solidFill>
              <a:prstDash val="solid"/>
              <a:round/>
              <a:headEnd type="oval" w="lg" len="lg"/>
              <a:tailEnd type="none" w="sm" len="sm"/>
            </a:ln>
          </p:spPr>
        </p:cxnSp>
        <p:grpSp>
          <p:nvGrpSpPr>
            <p:cNvPr id="118" name="Google Shape;232;p7">
              <a:extLst>
                <a:ext uri="{FF2B5EF4-FFF2-40B4-BE49-F238E27FC236}">
                  <a16:creationId xmlns:a16="http://schemas.microsoft.com/office/drawing/2014/main" id="{C4B8AC17-70A1-4877-839A-9CF9D987803A}"/>
                </a:ext>
              </a:extLst>
            </p:cNvPr>
            <p:cNvGrpSpPr/>
            <p:nvPr/>
          </p:nvGrpSpPr>
          <p:grpSpPr>
            <a:xfrm>
              <a:off x="73113" y="3646598"/>
              <a:ext cx="770382" cy="770382"/>
              <a:chOff x="4114800" y="1294238"/>
              <a:chExt cx="914400" cy="914400"/>
            </a:xfrm>
          </p:grpSpPr>
          <p:sp>
            <p:nvSpPr>
              <p:cNvPr id="158" name="Google Shape;226;p7">
                <a:extLst>
                  <a:ext uri="{FF2B5EF4-FFF2-40B4-BE49-F238E27FC236}">
                    <a16:creationId xmlns:a16="http://schemas.microsoft.com/office/drawing/2014/main" id="{A1DEE67C-B50A-45E1-9EFA-7E1E20249FDF}"/>
                  </a:ext>
                </a:extLst>
              </p:cNvPr>
              <p:cNvSpPr/>
              <p:nvPr/>
            </p:nvSpPr>
            <p:spPr>
              <a:xfrm>
                <a:off x="4114800" y="1294238"/>
                <a:ext cx="914400" cy="9144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rgbClr val="3F3F3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233;p7">
                <a:extLst>
                  <a:ext uri="{FF2B5EF4-FFF2-40B4-BE49-F238E27FC236}">
                    <a16:creationId xmlns:a16="http://schemas.microsoft.com/office/drawing/2014/main" id="{710F8355-936D-40D5-A9DB-1329FDC76C03}"/>
                  </a:ext>
                </a:extLst>
              </p:cNvPr>
              <p:cNvSpPr/>
              <p:nvPr/>
            </p:nvSpPr>
            <p:spPr>
              <a:xfrm>
                <a:off x="4175956" y="1355394"/>
                <a:ext cx="792088" cy="792088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9" name="Google Shape;234;p7">
              <a:extLst>
                <a:ext uri="{FF2B5EF4-FFF2-40B4-BE49-F238E27FC236}">
                  <a16:creationId xmlns:a16="http://schemas.microsoft.com/office/drawing/2014/main" id="{EF5962FB-66FD-45CD-A78F-E0906EADBF23}"/>
                </a:ext>
              </a:extLst>
            </p:cNvPr>
            <p:cNvGrpSpPr/>
            <p:nvPr/>
          </p:nvGrpSpPr>
          <p:grpSpPr>
            <a:xfrm>
              <a:off x="1729297" y="3336829"/>
              <a:ext cx="770382" cy="770382"/>
              <a:chOff x="4114800" y="1294238"/>
              <a:chExt cx="914400" cy="914400"/>
            </a:xfrm>
          </p:grpSpPr>
          <p:sp>
            <p:nvSpPr>
              <p:cNvPr id="156" name="Google Shape;228;p7">
                <a:extLst>
                  <a:ext uri="{FF2B5EF4-FFF2-40B4-BE49-F238E27FC236}">
                    <a16:creationId xmlns:a16="http://schemas.microsoft.com/office/drawing/2014/main" id="{4C237381-4644-4D37-B71B-EB6D5DA3DDDB}"/>
                  </a:ext>
                </a:extLst>
              </p:cNvPr>
              <p:cNvSpPr/>
              <p:nvPr/>
            </p:nvSpPr>
            <p:spPr>
              <a:xfrm>
                <a:off x="4114800" y="1294238"/>
                <a:ext cx="914400" cy="9144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rgbClr val="3F3F3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235;p7">
                <a:extLst>
                  <a:ext uri="{FF2B5EF4-FFF2-40B4-BE49-F238E27FC236}">
                    <a16:creationId xmlns:a16="http://schemas.microsoft.com/office/drawing/2014/main" id="{81869548-80E9-417C-9276-8910E7960D78}"/>
                  </a:ext>
                </a:extLst>
              </p:cNvPr>
              <p:cNvSpPr/>
              <p:nvPr/>
            </p:nvSpPr>
            <p:spPr>
              <a:xfrm>
                <a:off x="4175956" y="1355394"/>
                <a:ext cx="792088" cy="79208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0" name="Google Shape;236;p7">
              <a:extLst>
                <a:ext uri="{FF2B5EF4-FFF2-40B4-BE49-F238E27FC236}">
                  <a16:creationId xmlns:a16="http://schemas.microsoft.com/office/drawing/2014/main" id="{D632BAFF-819F-4FE2-8BF2-37C8BAFE7E1F}"/>
                </a:ext>
              </a:extLst>
            </p:cNvPr>
            <p:cNvGrpSpPr/>
            <p:nvPr/>
          </p:nvGrpSpPr>
          <p:grpSpPr>
            <a:xfrm>
              <a:off x="3385481" y="3790614"/>
              <a:ext cx="770382" cy="770382"/>
              <a:chOff x="4114800" y="1294238"/>
              <a:chExt cx="914400" cy="914400"/>
            </a:xfrm>
          </p:grpSpPr>
          <p:sp>
            <p:nvSpPr>
              <p:cNvPr id="154" name="Google Shape;237;p7">
                <a:extLst>
                  <a:ext uri="{FF2B5EF4-FFF2-40B4-BE49-F238E27FC236}">
                    <a16:creationId xmlns:a16="http://schemas.microsoft.com/office/drawing/2014/main" id="{CF0E3F34-ABE1-4428-840F-D359F3002D16}"/>
                  </a:ext>
                </a:extLst>
              </p:cNvPr>
              <p:cNvSpPr/>
              <p:nvPr/>
            </p:nvSpPr>
            <p:spPr>
              <a:xfrm>
                <a:off x="4114800" y="1294238"/>
                <a:ext cx="914400" cy="9144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rgbClr val="3F3F3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230;p7">
                <a:extLst>
                  <a:ext uri="{FF2B5EF4-FFF2-40B4-BE49-F238E27FC236}">
                    <a16:creationId xmlns:a16="http://schemas.microsoft.com/office/drawing/2014/main" id="{1BC35994-890A-405A-AA9D-9309CF7E54BB}"/>
                  </a:ext>
                </a:extLst>
              </p:cNvPr>
              <p:cNvSpPr/>
              <p:nvPr/>
            </p:nvSpPr>
            <p:spPr>
              <a:xfrm>
                <a:off x="4175956" y="1355394"/>
                <a:ext cx="792088" cy="79208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1" name="Google Shape;238;p7">
              <a:extLst>
                <a:ext uri="{FF2B5EF4-FFF2-40B4-BE49-F238E27FC236}">
                  <a16:creationId xmlns:a16="http://schemas.microsoft.com/office/drawing/2014/main" id="{98B0948B-80F3-4E39-9762-98549DB7897F}"/>
                </a:ext>
              </a:extLst>
            </p:cNvPr>
            <p:cNvGrpSpPr/>
            <p:nvPr/>
          </p:nvGrpSpPr>
          <p:grpSpPr>
            <a:xfrm>
              <a:off x="5041664" y="3120699"/>
              <a:ext cx="770382" cy="770382"/>
              <a:chOff x="4114800" y="1294238"/>
              <a:chExt cx="914400" cy="914400"/>
            </a:xfrm>
          </p:grpSpPr>
          <p:sp>
            <p:nvSpPr>
              <p:cNvPr id="152" name="Google Shape;239;p7">
                <a:extLst>
                  <a:ext uri="{FF2B5EF4-FFF2-40B4-BE49-F238E27FC236}">
                    <a16:creationId xmlns:a16="http://schemas.microsoft.com/office/drawing/2014/main" id="{A9A00EAC-293C-442F-86F7-49330DCC6714}"/>
                  </a:ext>
                </a:extLst>
              </p:cNvPr>
              <p:cNvSpPr/>
              <p:nvPr/>
            </p:nvSpPr>
            <p:spPr>
              <a:xfrm>
                <a:off x="4114800" y="1294238"/>
                <a:ext cx="914400" cy="9144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rgbClr val="3F3F3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240;p7">
                <a:extLst>
                  <a:ext uri="{FF2B5EF4-FFF2-40B4-BE49-F238E27FC236}">
                    <a16:creationId xmlns:a16="http://schemas.microsoft.com/office/drawing/2014/main" id="{6B9908B0-921F-40E4-8574-810B1CE8C1B3}"/>
                  </a:ext>
                </a:extLst>
              </p:cNvPr>
              <p:cNvSpPr/>
              <p:nvPr/>
            </p:nvSpPr>
            <p:spPr>
              <a:xfrm>
                <a:off x="4175956" y="1355394"/>
                <a:ext cx="792088" cy="79208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2" name="Google Shape;241;p7">
              <a:extLst>
                <a:ext uri="{FF2B5EF4-FFF2-40B4-BE49-F238E27FC236}">
                  <a16:creationId xmlns:a16="http://schemas.microsoft.com/office/drawing/2014/main" id="{96C06AE3-55BF-4628-8132-9ACC7741A06C}"/>
                </a:ext>
              </a:extLst>
            </p:cNvPr>
            <p:cNvSpPr/>
            <p:nvPr/>
          </p:nvSpPr>
          <p:spPr>
            <a:xfrm>
              <a:off x="-37575" y="1379575"/>
              <a:ext cx="12390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3F3F3F"/>
                  </a:solidFill>
                </a:rPr>
                <a:t>Dataset</a:t>
              </a:r>
              <a:endParaRPr sz="20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42;p7">
              <a:extLst>
                <a:ext uri="{FF2B5EF4-FFF2-40B4-BE49-F238E27FC236}">
                  <a16:creationId xmlns:a16="http://schemas.microsoft.com/office/drawing/2014/main" id="{D566E8EA-AD49-45D9-A3F9-4BEE04CA9B29}"/>
                </a:ext>
              </a:extLst>
            </p:cNvPr>
            <p:cNvSpPr/>
            <p:nvPr/>
          </p:nvSpPr>
          <p:spPr>
            <a:xfrm>
              <a:off x="1405025" y="1268096"/>
              <a:ext cx="1593098" cy="5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3F3F3F"/>
                  </a:solidFill>
                </a:rPr>
                <a:t>Preprocessing</a:t>
              </a:r>
              <a:endParaRPr sz="20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43;p7">
              <a:extLst>
                <a:ext uri="{FF2B5EF4-FFF2-40B4-BE49-F238E27FC236}">
                  <a16:creationId xmlns:a16="http://schemas.microsoft.com/office/drawing/2014/main" id="{8BD79C94-1B29-4E54-94DE-BE397816C463}"/>
                </a:ext>
              </a:extLst>
            </p:cNvPr>
            <p:cNvSpPr/>
            <p:nvPr/>
          </p:nvSpPr>
          <p:spPr>
            <a:xfrm>
              <a:off x="3179225" y="1332925"/>
              <a:ext cx="1191600" cy="52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3F3F3F"/>
                  </a:solidFill>
                </a:rPr>
                <a:t>Training</a:t>
              </a:r>
              <a:endParaRPr sz="20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44;p7">
              <a:extLst>
                <a:ext uri="{FF2B5EF4-FFF2-40B4-BE49-F238E27FC236}">
                  <a16:creationId xmlns:a16="http://schemas.microsoft.com/office/drawing/2014/main" id="{25136637-340E-4C3D-B822-DB20E5FC498B}"/>
                </a:ext>
              </a:extLst>
            </p:cNvPr>
            <p:cNvSpPr/>
            <p:nvPr/>
          </p:nvSpPr>
          <p:spPr>
            <a:xfrm>
              <a:off x="4898507" y="1379569"/>
              <a:ext cx="10563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3F3F3F"/>
                  </a:solidFill>
                </a:rPr>
                <a:t>Model</a:t>
              </a:r>
              <a:endParaRPr sz="20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6" name="Google Shape;245;p7">
              <a:extLst>
                <a:ext uri="{FF2B5EF4-FFF2-40B4-BE49-F238E27FC236}">
                  <a16:creationId xmlns:a16="http://schemas.microsoft.com/office/drawing/2014/main" id="{1383E341-A364-492B-91D3-063063FD5DC0}"/>
                </a:ext>
              </a:extLst>
            </p:cNvPr>
            <p:cNvGrpSpPr/>
            <p:nvPr/>
          </p:nvGrpSpPr>
          <p:grpSpPr>
            <a:xfrm>
              <a:off x="449192" y="2075904"/>
              <a:ext cx="1561033" cy="1817507"/>
              <a:chOff x="2912716" y="4337228"/>
              <a:chExt cx="2027847" cy="1817507"/>
            </a:xfrm>
          </p:grpSpPr>
          <p:sp>
            <p:nvSpPr>
              <p:cNvPr id="150" name="Google Shape;246;p7">
                <a:extLst>
                  <a:ext uri="{FF2B5EF4-FFF2-40B4-BE49-F238E27FC236}">
                    <a16:creationId xmlns:a16="http://schemas.microsoft.com/office/drawing/2014/main" id="{3D1FFDCE-EDF9-4C2C-84C0-C4A0722A29A1}"/>
                  </a:ext>
                </a:extLst>
              </p:cNvPr>
              <p:cNvSpPr txBox="1"/>
              <p:nvPr/>
            </p:nvSpPr>
            <p:spPr>
              <a:xfrm>
                <a:off x="2912716" y="4369749"/>
                <a:ext cx="2027847" cy="17849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171450" indent="-171450">
                  <a:spcBef>
                    <a:spcPts val="1200"/>
                  </a:spcBef>
                  <a:spcAft>
                    <a:spcPts val="1200"/>
                  </a:spcAft>
                  <a:buClr>
                    <a:schemeClr val="dk1"/>
                  </a:buClr>
                  <a:buSzPts val="1100"/>
                  <a:buFont typeface="Arial" panose="020B0604020202020204" pitchFamily="34" charset="0"/>
                  <a:buChar char="•"/>
                </a:pPr>
                <a:r>
                  <a:rPr lang="en-US" sz="1200" dirty="0"/>
                  <a:t>Dataset is an image from leaf</a:t>
                </a:r>
              </a:p>
              <a:p>
                <a:pPr marL="171450" lvl="0" indent="-171450">
                  <a:spcBef>
                    <a:spcPts val="1200"/>
                  </a:spcBef>
                  <a:spcAft>
                    <a:spcPts val="1200"/>
                  </a:spcAft>
                  <a:buClr>
                    <a:schemeClr val="dk1"/>
                  </a:buClr>
                  <a:buSzPts val="1100"/>
                  <a:buFont typeface="Arial" panose="020B0604020202020204" pitchFamily="34" charset="0"/>
                  <a:buChar char="•"/>
                </a:pPr>
                <a:r>
                  <a:rPr lang="en-US" sz="1200" dirty="0"/>
                  <a:t>There are </a:t>
                </a:r>
                <a:r>
                  <a:rPr lang="en-US" sz="1200" b="1" dirty="0">
                    <a:solidFill>
                      <a:srgbClr val="FF0000"/>
                    </a:solidFill>
                  </a:rPr>
                  <a:t>11 class </a:t>
                </a:r>
                <a:r>
                  <a:rPr lang="en-US" sz="1200" dirty="0"/>
                  <a:t>all of data set which is every class have a 40 data as image. There for, total number of dataset is 445.</a:t>
                </a:r>
              </a:p>
            </p:txBody>
          </p:sp>
          <p:sp>
            <p:nvSpPr>
              <p:cNvPr id="151" name="Google Shape;247;p7">
                <a:extLst>
                  <a:ext uri="{FF2B5EF4-FFF2-40B4-BE49-F238E27FC236}">
                    <a16:creationId xmlns:a16="http://schemas.microsoft.com/office/drawing/2014/main" id="{05B5BF54-80C9-4FBD-B036-FB86067C0CCB}"/>
                  </a:ext>
                </a:extLst>
              </p:cNvPr>
              <p:cNvSpPr txBox="1"/>
              <p:nvPr/>
            </p:nvSpPr>
            <p:spPr>
              <a:xfrm>
                <a:off x="3017859" y="4337228"/>
                <a:ext cx="1870812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 dirty="0">
                    <a:solidFill>
                      <a:srgbClr val="3F3F3F"/>
                    </a:solidFill>
                  </a:rPr>
                  <a:t>Resource Data</a:t>
                </a:r>
                <a:endParaRPr sz="1200" b="1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9" name="Google Shape;250;p7">
              <a:extLst>
                <a:ext uri="{FF2B5EF4-FFF2-40B4-BE49-F238E27FC236}">
                  <a16:creationId xmlns:a16="http://schemas.microsoft.com/office/drawing/2014/main" id="{35BA5969-5A92-43CA-A566-3FF63404A7E3}"/>
                </a:ext>
              </a:extLst>
            </p:cNvPr>
            <p:cNvSpPr txBox="1"/>
            <p:nvPr/>
          </p:nvSpPr>
          <p:spPr>
            <a:xfrm>
              <a:off x="2229492" y="2129632"/>
              <a:ext cx="1440152" cy="5279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rgbClr val="3F3F3F"/>
                  </a:solidFill>
                </a:rPr>
                <a:t>Data Splitting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Resize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</a:p>
          </p:txBody>
        </p:sp>
        <p:grpSp>
          <p:nvGrpSpPr>
            <p:cNvPr id="128" name="Google Shape;251;p7">
              <a:extLst>
                <a:ext uri="{FF2B5EF4-FFF2-40B4-BE49-F238E27FC236}">
                  <a16:creationId xmlns:a16="http://schemas.microsoft.com/office/drawing/2014/main" id="{F32EFEFC-AF51-4C81-8E2F-007D07881E1E}"/>
                </a:ext>
              </a:extLst>
            </p:cNvPr>
            <p:cNvGrpSpPr/>
            <p:nvPr/>
          </p:nvGrpSpPr>
          <p:grpSpPr>
            <a:xfrm>
              <a:off x="3819864" y="2075898"/>
              <a:ext cx="1462779" cy="1029487"/>
              <a:chOff x="2988439" y="4337222"/>
              <a:chExt cx="1900206" cy="1029487"/>
            </a:xfrm>
          </p:grpSpPr>
          <p:sp>
            <p:nvSpPr>
              <p:cNvPr id="146" name="Google Shape;252;p7">
                <a:extLst>
                  <a:ext uri="{FF2B5EF4-FFF2-40B4-BE49-F238E27FC236}">
                    <a16:creationId xmlns:a16="http://schemas.microsoft.com/office/drawing/2014/main" id="{9B467DCF-0F72-479C-9E67-0D0197707E2E}"/>
                  </a:ext>
                </a:extLst>
              </p:cNvPr>
              <p:cNvSpPr txBox="1"/>
              <p:nvPr/>
            </p:nvSpPr>
            <p:spPr>
              <a:xfrm>
                <a:off x="2988439" y="4596309"/>
                <a:ext cx="1866900" cy="77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en-US" sz="1200" dirty="0">
                    <a:solidFill>
                      <a:srgbClr val="3F3F3F"/>
                    </a:solidFill>
                  </a:rPr>
                  <a:t>Setup hyperparameter for training algorithm </a:t>
                </a:r>
                <a:endParaRPr dirty="0"/>
              </a:p>
            </p:txBody>
          </p:sp>
          <p:sp>
            <p:nvSpPr>
              <p:cNvPr id="147" name="Google Shape;253;p7">
                <a:extLst>
                  <a:ext uri="{FF2B5EF4-FFF2-40B4-BE49-F238E27FC236}">
                    <a16:creationId xmlns:a16="http://schemas.microsoft.com/office/drawing/2014/main" id="{19B44CAB-EC00-4DC7-B259-434B35CE52A9}"/>
                  </a:ext>
                </a:extLst>
              </p:cNvPr>
              <p:cNvSpPr txBox="1"/>
              <p:nvPr/>
            </p:nvSpPr>
            <p:spPr>
              <a:xfrm>
                <a:off x="3017845" y="4337222"/>
                <a:ext cx="1870800" cy="42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en-US" sz="1200" b="1">
                    <a:solidFill>
                      <a:srgbClr val="3F3F3F"/>
                    </a:solidFill>
                  </a:rPr>
                  <a:t>Using Data Training</a:t>
                </a:r>
                <a:endParaRPr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9" name="Google Shape;254;p7">
              <a:extLst>
                <a:ext uri="{FF2B5EF4-FFF2-40B4-BE49-F238E27FC236}">
                  <a16:creationId xmlns:a16="http://schemas.microsoft.com/office/drawing/2014/main" id="{0EDC5CC4-1F2B-4D06-BB63-9AA30076A1A8}"/>
                </a:ext>
              </a:extLst>
            </p:cNvPr>
            <p:cNvGrpSpPr/>
            <p:nvPr/>
          </p:nvGrpSpPr>
          <p:grpSpPr>
            <a:xfrm>
              <a:off x="5498695" y="2075904"/>
              <a:ext cx="1440220" cy="1091235"/>
              <a:chOff x="3017859" y="4337228"/>
              <a:chExt cx="1870901" cy="1091235"/>
            </a:xfrm>
          </p:grpSpPr>
          <p:sp>
            <p:nvSpPr>
              <p:cNvPr id="144" name="Google Shape;255;p7">
                <a:extLst>
                  <a:ext uri="{FF2B5EF4-FFF2-40B4-BE49-F238E27FC236}">
                    <a16:creationId xmlns:a16="http://schemas.microsoft.com/office/drawing/2014/main" id="{A66EA82F-9054-4932-B119-056825B0EA81}"/>
                  </a:ext>
                </a:extLst>
              </p:cNvPr>
              <p:cNvSpPr txBox="1"/>
              <p:nvPr/>
            </p:nvSpPr>
            <p:spPr>
              <a:xfrm>
                <a:off x="3021860" y="4749686"/>
                <a:ext cx="1866900" cy="678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lvl="0">
                  <a:buClr>
                    <a:schemeClr val="dk1"/>
                  </a:buClr>
                </a:pPr>
                <a:r>
                  <a:rPr lang="en-US" sz="1200" dirty="0">
                    <a:solidFill>
                      <a:srgbClr val="3F3F3F"/>
                    </a:solidFill>
                  </a:rPr>
                  <a:t>the result for training with </a:t>
                </a:r>
                <a:r>
                  <a:rPr lang="en-US" sz="1200" dirty="0" err="1">
                    <a:solidFill>
                      <a:srgbClr val="3F3F3F"/>
                    </a:solidFill>
                  </a:rPr>
                  <a:t>MobileNet</a:t>
                </a:r>
                <a:r>
                  <a:rPr lang="en-US" sz="1200" dirty="0">
                    <a:solidFill>
                      <a:srgbClr val="3F3F3F"/>
                    </a:solidFill>
                  </a:rPr>
                  <a:t> V2 algorithm is model.</a:t>
                </a:r>
                <a:endParaRPr sz="1200" dirty="0">
                  <a:solidFill>
                    <a:srgbClr val="3F3F3F"/>
                  </a:solidFill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rgbClr val="3F3F3F"/>
                  </a:solidFill>
                </a:endParaRPr>
              </a:p>
            </p:txBody>
          </p:sp>
          <p:sp>
            <p:nvSpPr>
              <p:cNvPr id="145" name="Google Shape;256;p7">
                <a:extLst>
                  <a:ext uri="{FF2B5EF4-FFF2-40B4-BE49-F238E27FC236}">
                    <a16:creationId xmlns:a16="http://schemas.microsoft.com/office/drawing/2014/main" id="{FF512EA8-E87C-49C6-8A22-633C2ED922CD}"/>
                  </a:ext>
                </a:extLst>
              </p:cNvPr>
              <p:cNvSpPr txBox="1"/>
              <p:nvPr/>
            </p:nvSpPr>
            <p:spPr>
              <a:xfrm>
                <a:off x="3017859" y="4337228"/>
                <a:ext cx="18708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>
                    <a:solidFill>
                      <a:srgbClr val="3F3F3F"/>
                    </a:solidFill>
                  </a:rPr>
                  <a:t>Result</a:t>
                </a:r>
                <a:endParaRPr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30" name="Google Shape;261;p7">
              <a:extLst>
                <a:ext uri="{FF2B5EF4-FFF2-40B4-BE49-F238E27FC236}">
                  <a16:creationId xmlns:a16="http://schemas.microsoft.com/office/drawing/2014/main" id="{9B3C41B6-F088-4CBA-AD32-ABC9011DDE75}"/>
                </a:ext>
              </a:extLst>
            </p:cNvPr>
            <p:cNvCxnSpPr>
              <a:cxnSpLocks/>
              <a:endCxn id="143" idx="0"/>
            </p:cNvCxnSpPr>
            <p:nvPr/>
          </p:nvCxnSpPr>
          <p:spPr>
            <a:xfrm>
              <a:off x="7010634" y="1959688"/>
              <a:ext cx="0" cy="1881900"/>
            </a:xfrm>
            <a:prstGeom prst="straightConnector1">
              <a:avLst/>
            </a:prstGeom>
            <a:noFill/>
            <a:ln w="25400" cap="flat" cmpd="sng">
              <a:solidFill>
                <a:srgbClr val="3F3F3F"/>
              </a:solidFill>
              <a:prstDash val="solid"/>
              <a:round/>
              <a:headEnd type="oval" w="lg" len="lg"/>
              <a:tailEnd type="none" w="sm" len="sm"/>
            </a:ln>
          </p:spPr>
        </p:cxnSp>
        <p:grpSp>
          <p:nvGrpSpPr>
            <p:cNvPr id="131" name="Google Shape;263;p7">
              <a:extLst>
                <a:ext uri="{FF2B5EF4-FFF2-40B4-BE49-F238E27FC236}">
                  <a16:creationId xmlns:a16="http://schemas.microsoft.com/office/drawing/2014/main" id="{037ADDF0-FF47-4831-BCB8-65A0647033A6}"/>
                </a:ext>
              </a:extLst>
            </p:cNvPr>
            <p:cNvGrpSpPr/>
            <p:nvPr/>
          </p:nvGrpSpPr>
          <p:grpSpPr>
            <a:xfrm>
              <a:off x="6625481" y="3790064"/>
              <a:ext cx="770382" cy="770382"/>
              <a:chOff x="4114800" y="1294238"/>
              <a:chExt cx="914400" cy="914400"/>
            </a:xfrm>
          </p:grpSpPr>
          <p:sp>
            <p:nvSpPr>
              <p:cNvPr id="142" name="Google Shape;264;p7">
                <a:extLst>
                  <a:ext uri="{FF2B5EF4-FFF2-40B4-BE49-F238E27FC236}">
                    <a16:creationId xmlns:a16="http://schemas.microsoft.com/office/drawing/2014/main" id="{ECB610B0-7592-41DD-9D34-E3385DF9FF3B}"/>
                  </a:ext>
                </a:extLst>
              </p:cNvPr>
              <p:cNvSpPr/>
              <p:nvPr/>
            </p:nvSpPr>
            <p:spPr>
              <a:xfrm>
                <a:off x="4114800" y="1294238"/>
                <a:ext cx="914400" cy="9144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rgbClr val="3F3F3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262;p7">
                <a:extLst>
                  <a:ext uri="{FF2B5EF4-FFF2-40B4-BE49-F238E27FC236}">
                    <a16:creationId xmlns:a16="http://schemas.microsoft.com/office/drawing/2014/main" id="{C0BA2C43-9DB3-4C0A-81AD-6182F7133901}"/>
                  </a:ext>
                </a:extLst>
              </p:cNvPr>
              <p:cNvSpPr/>
              <p:nvPr/>
            </p:nvSpPr>
            <p:spPr>
              <a:xfrm>
                <a:off x="4175956" y="1355394"/>
                <a:ext cx="792000" cy="79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" name="Google Shape;265;p7">
              <a:extLst>
                <a:ext uri="{FF2B5EF4-FFF2-40B4-BE49-F238E27FC236}">
                  <a16:creationId xmlns:a16="http://schemas.microsoft.com/office/drawing/2014/main" id="{9E90095F-6382-4B2C-8B08-7199580620F6}"/>
                </a:ext>
              </a:extLst>
            </p:cNvPr>
            <p:cNvGrpSpPr/>
            <p:nvPr/>
          </p:nvGrpSpPr>
          <p:grpSpPr>
            <a:xfrm>
              <a:off x="7082511" y="2075354"/>
              <a:ext cx="1440204" cy="1328871"/>
              <a:chOff x="3017859" y="4337228"/>
              <a:chExt cx="1870881" cy="1328871"/>
            </a:xfrm>
          </p:grpSpPr>
          <p:sp>
            <p:nvSpPr>
              <p:cNvPr id="140" name="Google Shape;266;p7">
                <a:extLst>
                  <a:ext uri="{FF2B5EF4-FFF2-40B4-BE49-F238E27FC236}">
                    <a16:creationId xmlns:a16="http://schemas.microsoft.com/office/drawing/2014/main" id="{156C231C-7858-458A-9C21-3BC277370986}"/>
                  </a:ext>
                </a:extLst>
              </p:cNvPr>
              <p:cNvSpPr txBox="1"/>
              <p:nvPr/>
            </p:nvSpPr>
            <p:spPr>
              <a:xfrm>
                <a:off x="3021840" y="4706699"/>
                <a:ext cx="1866900" cy="95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en-US" sz="1200" dirty="0">
                    <a:solidFill>
                      <a:srgbClr val="3F3F3F"/>
                    </a:solidFill>
                  </a:rPr>
                  <a:t>Predict data testing using a model, and evaluate the predict result.  </a:t>
                </a:r>
                <a:endParaRPr dirty="0"/>
              </a:p>
            </p:txBody>
          </p:sp>
          <p:sp>
            <p:nvSpPr>
              <p:cNvPr id="141" name="Google Shape;267;p7">
                <a:extLst>
                  <a:ext uri="{FF2B5EF4-FFF2-40B4-BE49-F238E27FC236}">
                    <a16:creationId xmlns:a16="http://schemas.microsoft.com/office/drawing/2014/main" id="{65AFA06C-BFE0-4BE6-8678-E3B248991094}"/>
                  </a:ext>
                </a:extLst>
              </p:cNvPr>
              <p:cNvSpPr txBox="1"/>
              <p:nvPr/>
            </p:nvSpPr>
            <p:spPr>
              <a:xfrm>
                <a:off x="3017859" y="4337228"/>
                <a:ext cx="18708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>
                    <a:solidFill>
                      <a:srgbClr val="3F3F3F"/>
                    </a:solidFill>
                  </a:rPr>
                  <a:t>Evaluate </a:t>
                </a:r>
                <a:endParaRPr sz="1200" b="1">
                  <a:solidFill>
                    <a:srgbClr val="3F3F3F"/>
                  </a:solidFill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>
                    <a:solidFill>
                      <a:srgbClr val="3F3F3F"/>
                    </a:solidFill>
                  </a:rPr>
                  <a:t>Model </a:t>
                </a:r>
                <a:endParaRPr sz="1200" b="1">
                  <a:solidFill>
                    <a:srgbClr val="3F3F3F"/>
                  </a:solidFill>
                </a:endParaRPr>
              </a:p>
            </p:txBody>
          </p:sp>
        </p:grpSp>
        <p:sp>
          <p:nvSpPr>
            <p:cNvPr id="133" name="Google Shape;269;p7">
              <a:extLst>
                <a:ext uri="{FF2B5EF4-FFF2-40B4-BE49-F238E27FC236}">
                  <a16:creationId xmlns:a16="http://schemas.microsoft.com/office/drawing/2014/main" id="{8005A8C2-1582-4082-802B-79BF69C19C5D}"/>
                </a:ext>
              </a:extLst>
            </p:cNvPr>
            <p:cNvSpPr/>
            <p:nvPr/>
          </p:nvSpPr>
          <p:spPr>
            <a:xfrm>
              <a:off x="6394901" y="1379575"/>
              <a:ext cx="12390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3F3F3F"/>
                  </a:solidFill>
                </a:rPr>
                <a:t>Evaluate</a:t>
              </a:r>
              <a:endParaRPr sz="20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1CEDEA86-FED2-44FE-BEE4-F86F7199D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69778" y="1713943"/>
              <a:ext cx="474213" cy="474213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6367C195-433A-4170-BBF2-FF2EBCEBB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58412" y="3989956"/>
              <a:ext cx="375500" cy="375500"/>
            </a:xfrm>
            <a:prstGeom prst="rect">
              <a:avLst/>
            </a:prstGeom>
          </p:spPr>
        </p:pic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01A9F80F-70BF-4B4A-8C6A-515F9A803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01174" y="3291283"/>
              <a:ext cx="449399" cy="449399"/>
            </a:xfrm>
            <a:prstGeom prst="rect">
              <a:avLst/>
            </a:prstGeom>
          </p:spPr>
        </p:pic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C865757F-8DBB-472E-A875-7ECB4E072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flipH="1">
              <a:off x="1898181" y="3489474"/>
              <a:ext cx="459453" cy="494202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8C873F00-666D-4231-9DF8-6DDCBBB4E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4807" y="3861678"/>
              <a:ext cx="375500" cy="375500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D3F93955-0316-4941-85C1-CFB2986F6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51998" y="3949560"/>
              <a:ext cx="453569" cy="453569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0832969-A036-4C83-AB54-4A8C3E868875}"/>
              </a:ext>
            </a:extLst>
          </p:cNvPr>
          <p:cNvGrpSpPr/>
          <p:nvPr/>
        </p:nvGrpSpPr>
        <p:grpSpPr>
          <a:xfrm>
            <a:off x="10190604" y="-32659"/>
            <a:ext cx="1962262" cy="2029426"/>
            <a:chOff x="10174275" y="0"/>
            <a:chExt cx="1962262" cy="1764689"/>
          </a:xfrm>
        </p:grpSpPr>
        <p:cxnSp>
          <p:nvCxnSpPr>
            <p:cNvPr id="79" name="Google Shape;119;p2">
              <a:extLst>
                <a:ext uri="{FF2B5EF4-FFF2-40B4-BE49-F238E27FC236}">
                  <a16:creationId xmlns:a16="http://schemas.microsoft.com/office/drawing/2014/main" id="{BC754B18-374C-4837-9BF4-2371436BE2F2}"/>
                </a:ext>
              </a:extLst>
            </p:cNvPr>
            <p:cNvCxnSpPr>
              <a:cxnSpLocks/>
            </p:cNvCxnSpPr>
            <p:nvPr/>
          </p:nvCxnSpPr>
          <p:spPr>
            <a:xfrm>
              <a:off x="10226965" y="0"/>
              <a:ext cx="0" cy="1702392"/>
            </a:xfrm>
            <a:prstGeom prst="straightConnector1">
              <a:avLst/>
            </a:prstGeom>
            <a:noFill/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" name="Google Shape;120;p2">
              <a:extLst>
                <a:ext uri="{FF2B5EF4-FFF2-40B4-BE49-F238E27FC236}">
                  <a16:creationId xmlns:a16="http://schemas.microsoft.com/office/drawing/2014/main" id="{8E05F1C8-C4E4-4CDF-AA2F-B8DE64F61F48}"/>
                </a:ext>
              </a:extLst>
            </p:cNvPr>
            <p:cNvSpPr/>
            <p:nvPr/>
          </p:nvSpPr>
          <p:spPr>
            <a:xfrm>
              <a:off x="10174275" y="164333"/>
              <a:ext cx="103969" cy="103969"/>
            </a:xfrm>
            <a:prstGeom prst="flowChartConnector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21;p2">
              <a:extLst>
                <a:ext uri="{FF2B5EF4-FFF2-40B4-BE49-F238E27FC236}">
                  <a16:creationId xmlns:a16="http://schemas.microsoft.com/office/drawing/2014/main" id="{725F6F6E-9770-4F34-8E5E-F92D4574EEAE}"/>
                </a:ext>
              </a:extLst>
            </p:cNvPr>
            <p:cNvSpPr/>
            <p:nvPr/>
          </p:nvSpPr>
          <p:spPr>
            <a:xfrm>
              <a:off x="10174275" y="527537"/>
              <a:ext cx="103969" cy="103969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22;p2">
              <a:extLst>
                <a:ext uri="{FF2B5EF4-FFF2-40B4-BE49-F238E27FC236}">
                  <a16:creationId xmlns:a16="http://schemas.microsoft.com/office/drawing/2014/main" id="{A6621DCF-61D3-4A04-B8FB-3C154A19B465}"/>
                </a:ext>
              </a:extLst>
            </p:cNvPr>
            <p:cNvSpPr/>
            <p:nvPr/>
          </p:nvSpPr>
          <p:spPr>
            <a:xfrm>
              <a:off x="10174275" y="890741"/>
              <a:ext cx="103969" cy="103969"/>
            </a:xfrm>
            <a:prstGeom prst="flowChartConnector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23;p2">
              <a:extLst>
                <a:ext uri="{FF2B5EF4-FFF2-40B4-BE49-F238E27FC236}">
                  <a16:creationId xmlns:a16="http://schemas.microsoft.com/office/drawing/2014/main" id="{22529B08-A5B5-4C16-8751-6DED59F800E2}"/>
                </a:ext>
              </a:extLst>
            </p:cNvPr>
            <p:cNvSpPr/>
            <p:nvPr/>
          </p:nvSpPr>
          <p:spPr>
            <a:xfrm>
              <a:off x="10174275" y="1253945"/>
              <a:ext cx="103969" cy="103969"/>
            </a:xfrm>
            <a:prstGeom prst="flowChartConnector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24;p2">
              <a:extLst>
                <a:ext uri="{FF2B5EF4-FFF2-40B4-BE49-F238E27FC236}">
                  <a16:creationId xmlns:a16="http://schemas.microsoft.com/office/drawing/2014/main" id="{23A3CE50-5EC6-4434-8502-2683EF73B3DB}"/>
                </a:ext>
              </a:extLst>
            </p:cNvPr>
            <p:cNvSpPr/>
            <p:nvPr/>
          </p:nvSpPr>
          <p:spPr>
            <a:xfrm>
              <a:off x="10174275" y="1617149"/>
              <a:ext cx="103969" cy="103969"/>
            </a:xfrm>
            <a:prstGeom prst="flowChartConnector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B681C466-3A35-4C51-9E01-C9FC3E959163}"/>
                </a:ext>
              </a:extLst>
            </p:cNvPr>
            <p:cNvGrpSpPr/>
            <p:nvPr/>
          </p:nvGrpSpPr>
          <p:grpSpPr>
            <a:xfrm>
              <a:off x="10425166" y="793843"/>
              <a:ext cx="1711371" cy="970846"/>
              <a:chOff x="10283121" y="1383312"/>
              <a:chExt cx="1711371" cy="970846"/>
            </a:xfrm>
          </p:grpSpPr>
          <p:sp>
            <p:nvSpPr>
              <p:cNvPr id="105" name="Google Shape;133;p2">
                <a:extLst>
                  <a:ext uri="{FF2B5EF4-FFF2-40B4-BE49-F238E27FC236}">
                    <a16:creationId xmlns:a16="http://schemas.microsoft.com/office/drawing/2014/main" id="{EA981F42-2167-4FAF-B080-4520110541EB}"/>
                  </a:ext>
                </a:extLst>
              </p:cNvPr>
              <p:cNvSpPr txBox="1"/>
              <p:nvPr/>
            </p:nvSpPr>
            <p:spPr>
              <a:xfrm>
                <a:off x="10283121" y="1383312"/>
                <a:ext cx="1698349" cy="240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 dirty="0">
                    <a:solidFill>
                      <a:srgbClr val="4472C4"/>
                    </a:solidFill>
                    <a:latin typeface="Arial"/>
                    <a:ea typeface="Arial"/>
                    <a:cs typeface="Arial"/>
                    <a:sym typeface="Arial"/>
                  </a:rPr>
                  <a:t>Implementation</a:t>
                </a:r>
                <a:endParaRPr sz="1050" b="1" dirty="0">
                  <a:solidFill>
                    <a:srgbClr val="4472C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36;p2">
                <a:extLst>
                  <a:ext uri="{FF2B5EF4-FFF2-40B4-BE49-F238E27FC236}">
                    <a16:creationId xmlns:a16="http://schemas.microsoft.com/office/drawing/2014/main" id="{5C048A44-0699-4E80-B1CD-FB5A91BCD025}"/>
                  </a:ext>
                </a:extLst>
              </p:cNvPr>
              <p:cNvSpPr txBox="1"/>
              <p:nvPr/>
            </p:nvSpPr>
            <p:spPr>
              <a:xfrm>
                <a:off x="10296143" y="1748319"/>
                <a:ext cx="1698349" cy="240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 dirty="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Analysis</a:t>
                </a:r>
                <a:endParaRPr sz="1050" b="1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39;p2">
                <a:extLst>
                  <a:ext uri="{FF2B5EF4-FFF2-40B4-BE49-F238E27FC236}">
                    <a16:creationId xmlns:a16="http://schemas.microsoft.com/office/drawing/2014/main" id="{1D41C7E8-C40D-46EC-8FBF-B96F27E5A825}"/>
                  </a:ext>
                </a:extLst>
              </p:cNvPr>
              <p:cNvSpPr txBox="1"/>
              <p:nvPr/>
            </p:nvSpPr>
            <p:spPr>
              <a:xfrm>
                <a:off x="10283121" y="2113328"/>
                <a:ext cx="1698349" cy="240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 dirty="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Evaluate</a:t>
                </a:r>
                <a:endParaRPr sz="1050" b="1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4" name="Google Shape;140;p2">
              <a:extLst>
                <a:ext uri="{FF2B5EF4-FFF2-40B4-BE49-F238E27FC236}">
                  <a16:creationId xmlns:a16="http://schemas.microsoft.com/office/drawing/2014/main" id="{52AA6959-BB03-47DD-9F0F-A4B8B0271EF1}"/>
                </a:ext>
              </a:extLst>
            </p:cNvPr>
            <p:cNvSpPr/>
            <p:nvPr/>
          </p:nvSpPr>
          <p:spPr>
            <a:xfrm>
              <a:off x="10174275" y="527539"/>
              <a:ext cx="103969" cy="103969"/>
            </a:xfrm>
            <a:prstGeom prst="flowChartConnector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" name="Google Shape;133;p2">
            <a:extLst>
              <a:ext uri="{FF2B5EF4-FFF2-40B4-BE49-F238E27FC236}">
                <a16:creationId xmlns:a16="http://schemas.microsoft.com/office/drawing/2014/main" id="{F2F15ADF-3F02-4BB8-A7E5-9C53D54C09A4}"/>
              </a:ext>
            </a:extLst>
          </p:cNvPr>
          <p:cNvSpPr txBox="1"/>
          <p:nvPr/>
        </p:nvSpPr>
        <p:spPr>
          <a:xfrm>
            <a:off x="10421859" y="488891"/>
            <a:ext cx="169834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endParaRPr sz="1050" b="1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33;p2">
            <a:extLst>
              <a:ext uri="{FF2B5EF4-FFF2-40B4-BE49-F238E27FC236}">
                <a16:creationId xmlns:a16="http://schemas.microsoft.com/office/drawing/2014/main" id="{5823D31B-E2CF-4427-8566-BB70EC7EC6CC}"/>
              </a:ext>
            </a:extLst>
          </p:cNvPr>
          <p:cNvSpPr txBox="1"/>
          <p:nvPr/>
        </p:nvSpPr>
        <p:spPr>
          <a:xfrm>
            <a:off x="10414273" y="152465"/>
            <a:ext cx="169834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1050" b="1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141;p2">
            <a:extLst>
              <a:ext uri="{FF2B5EF4-FFF2-40B4-BE49-F238E27FC236}">
                <a16:creationId xmlns:a16="http://schemas.microsoft.com/office/drawing/2014/main" id="{16C79D96-61D2-4658-9648-4F120DF44391}"/>
              </a:ext>
            </a:extLst>
          </p:cNvPr>
          <p:cNvSpPr/>
          <p:nvPr/>
        </p:nvSpPr>
        <p:spPr>
          <a:xfrm>
            <a:off x="10190604" y="1001972"/>
            <a:ext cx="103969" cy="103969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591453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EA07F7C-4556-4405-BFCB-7EC81E2F6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8725"/>
            <a:ext cx="121904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5EA34D3-C344-4944-B14D-E3E5AA273036}"/>
              </a:ext>
            </a:extLst>
          </p:cNvPr>
          <p:cNvSpPr/>
          <p:nvPr/>
        </p:nvSpPr>
        <p:spPr>
          <a:xfrm>
            <a:off x="404" y="-859"/>
            <a:ext cx="12193200" cy="68659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Gambar 3</a:t>
            </a:r>
            <a:endParaRPr lang="en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A51577-27AF-4F61-88CB-7F0EEC1A4094}"/>
              </a:ext>
            </a:extLst>
          </p:cNvPr>
          <p:cNvSpPr txBox="1"/>
          <p:nvPr/>
        </p:nvSpPr>
        <p:spPr>
          <a:xfrm>
            <a:off x="-1291771" y="5752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982D7D-4C04-462F-9DE4-489471C45333}"/>
              </a:ext>
            </a:extLst>
          </p:cNvPr>
          <p:cNvSpPr txBox="1"/>
          <p:nvPr/>
        </p:nvSpPr>
        <p:spPr>
          <a:xfrm>
            <a:off x="3445565" y="236723"/>
            <a:ext cx="5022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Dataset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64225813-A608-4A11-A81E-709642557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" y="5535513"/>
            <a:ext cx="4660511" cy="1326438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49D4F0AB-1A0B-45C6-8231-FF6FC1DA98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66" y="5217153"/>
            <a:ext cx="2074906" cy="1513903"/>
          </a:xfrm>
          <a:prstGeom prst="rect">
            <a:avLst/>
          </a:prstGeom>
        </p:spPr>
      </p:pic>
      <p:grpSp>
        <p:nvGrpSpPr>
          <p:cNvPr id="98" name="Group 97">
            <a:extLst>
              <a:ext uri="{FF2B5EF4-FFF2-40B4-BE49-F238E27FC236}">
                <a16:creationId xmlns:a16="http://schemas.microsoft.com/office/drawing/2014/main" id="{CBD9A881-BFFB-479B-8FDE-99AF8A5E2CA5}"/>
              </a:ext>
            </a:extLst>
          </p:cNvPr>
          <p:cNvGrpSpPr/>
          <p:nvPr/>
        </p:nvGrpSpPr>
        <p:grpSpPr>
          <a:xfrm>
            <a:off x="272619" y="203498"/>
            <a:ext cx="2301464" cy="393787"/>
            <a:chOff x="205507" y="6328155"/>
            <a:chExt cx="2301464" cy="393787"/>
          </a:xfrm>
        </p:grpSpPr>
        <p:pic>
          <p:nvPicPr>
            <p:cNvPr id="99" name="Picture 2">
              <a:extLst>
                <a:ext uri="{FF2B5EF4-FFF2-40B4-BE49-F238E27FC236}">
                  <a16:creationId xmlns:a16="http://schemas.microsoft.com/office/drawing/2014/main" id="{0BBBE5B2-495E-4F65-99A0-D5E0735F98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0268" y="6328155"/>
              <a:ext cx="1086703" cy="393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0" name="Picture 4">
              <a:extLst>
                <a:ext uri="{FF2B5EF4-FFF2-40B4-BE49-F238E27FC236}">
                  <a16:creationId xmlns:a16="http://schemas.microsoft.com/office/drawing/2014/main" id="{2C5E2AFE-3CE2-471C-A5A1-5FB377CF67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507" y="6364498"/>
              <a:ext cx="995022" cy="332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2D05B5A-E8A7-4372-9BFB-EA90DEC1E1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94" y="2171608"/>
            <a:ext cx="1424166" cy="18988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48E34A-8BB5-43FA-BD44-3AF2C4804E0A}"/>
              </a:ext>
            </a:extLst>
          </p:cNvPr>
          <p:cNvSpPr txBox="1"/>
          <p:nvPr/>
        </p:nvSpPr>
        <p:spPr>
          <a:xfrm>
            <a:off x="288983" y="15990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Gambar 1</a:t>
            </a:r>
            <a:endParaRPr lang="en-ID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92C1A82-8470-4581-BC78-5F47775803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689" y="2171608"/>
            <a:ext cx="1637642" cy="122823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696C1082-7328-4D12-AC79-52197E153E88}"/>
              </a:ext>
            </a:extLst>
          </p:cNvPr>
          <p:cNvSpPr txBox="1"/>
          <p:nvPr/>
        </p:nvSpPr>
        <p:spPr>
          <a:xfrm>
            <a:off x="1913756" y="161714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Gambar 2</a:t>
            </a:r>
            <a:endParaRPr lang="en-ID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323AF7F-F9B6-46C6-BE73-6B31E0A12E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480" y="2180214"/>
            <a:ext cx="1637643" cy="1228233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4F89C81C-5143-4701-A894-5B32883FDAAA}"/>
              </a:ext>
            </a:extLst>
          </p:cNvPr>
          <p:cNvSpPr txBox="1"/>
          <p:nvPr/>
        </p:nvSpPr>
        <p:spPr>
          <a:xfrm>
            <a:off x="3718436" y="161714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Gambar 3</a:t>
            </a:r>
            <a:endParaRPr lang="en-ID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25E3835-F840-41BB-BFF3-78FCA40C1F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915" y="2171608"/>
            <a:ext cx="1136169" cy="151489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A51DB4D0-E1A5-437E-98AC-845314945BD1}"/>
              </a:ext>
            </a:extLst>
          </p:cNvPr>
          <p:cNvSpPr txBox="1"/>
          <p:nvPr/>
        </p:nvSpPr>
        <p:spPr>
          <a:xfrm>
            <a:off x="5379878" y="161714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Gambar 4</a:t>
            </a:r>
            <a:endParaRPr lang="en-ID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70C66D8-F868-4F43-B38B-3D6D4BAD8D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368" y="2180214"/>
            <a:ext cx="1811915" cy="1358936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6AD33A09-C064-4FAE-8B90-9DC2116ED9C9}"/>
              </a:ext>
            </a:extLst>
          </p:cNvPr>
          <p:cNvSpPr txBox="1"/>
          <p:nvPr/>
        </p:nvSpPr>
        <p:spPr>
          <a:xfrm>
            <a:off x="7249424" y="161615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Gambar 5</a:t>
            </a:r>
            <a:endParaRPr lang="en-ID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0F8ACFC-86B0-4D15-ACE2-A95A894E7C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570" y="2168376"/>
            <a:ext cx="1637643" cy="122823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5EA17FD-2464-4973-83FE-E366A95711D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795" y="4314935"/>
            <a:ext cx="961648" cy="192329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C8022D1-AE91-46CE-AEB5-C65BADF8DD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78008" y="4534918"/>
            <a:ext cx="1759864" cy="1319898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F2D94C05-F687-4F1A-B887-24806AB890D1}"/>
              </a:ext>
            </a:extLst>
          </p:cNvPr>
          <p:cNvSpPr txBox="1"/>
          <p:nvPr/>
        </p:nvSpPr>
        <p:spPr>
          <a:xfrm>
            <a:off x="9092624" y="15999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Gambar 6</a:t>
            </a:r>
            <a:endParaRPr lang="en-ID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019919D-C983-4CB1-9E4A-0EE2558A7A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83889" y="4490600"/>
            <a:ext cx="1878046" cy="140853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A77FD70-AC9A-43E6-9410-9F2A8501F1A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35251" y="4488906"/>
            <a:ext cx="1878046" cy="140853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A0B8303-F4E9-41ED-8754-E10E87F0880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31899" y="4741640"/>
            <a:ext cx="2064499" cy="1161281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DAA85E88-8628-48DC-BFD3-014DDE9D2440}"/>
              </a:ext>
            </a:extLst>
          </p:cNvPr>
          <p:cNvSpPr txBox="1"/>
          <p:nvPr/>
        </p:nvSpPr>
        <p:spPr>
          <a:xfrm>
            <a:off x="2921621" y="382913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Gambar 7</a:t>
            </a:r>
            <a:endParaRPr lang="en-ID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D830DBA-7A2F-4B7D-8AA0-310551D94752}"/>
              </a:ext>
            </a:extLst>
          </p:cNvPr>
          <p:cNvSpPr txBox="1"/>
          <p:nvPr/>
        </p:nvSpPr>
        <p:spPr>
          <a:xfrm>
            <a:off x="4189309" y="382913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Gambar 8</a:t>
            </a:r>
            <a:endParaRPr lang="en-ID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2940164-2D6F-4622-BFAB-CC333DEFA442}"/>
              </a:ext>
            </a:extLst>
          </p:cNvPr>
          <p:cNvSpPr txBox="1"/>
          <p:nvPr/>
        </p:nvSpPr>
        <p:spPr>
          <a:xfrm>
            <a:off x="6097991" y="382913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Gambar 9</a:t>
            </a:r>
            <a:endParaRPr lang="en-ID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F304715-D3F2-41E3-AAB8-1098AF9D5A10}"/>
              </a:ext>
            </a:extLst>
          </p:cNvPr>
          <p:cNvSpPr txBox="1"/>
          <p:nvPr/>
        </p:nvSpPr>
        <p:spPr>
          <a:xfrm>
            <a:off x="7759433" y="382913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Gambar 10</a:t>
            </a:r>
            <a:endParaRPr lang="en-ID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289583D-6247-4478-BDC0-FFD1CDC63A2F}"/>
              </a:ext>
            </a:extLst>
          </p:cNvPr>
          <p:cNvSpPr txBox="1"/>
          <p:nvPr/>
        </p:nvSpPr>
        <p:spPr>
          <a:xfrm>
            <a:off x="9679372" y="382913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Gambar 11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30008496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3217</TotalTime>
  <Words>450</Words>
  <Application>Microsoft Office PowerPoint</Application>
  <PresentationFormat>Widescreen</PresentationFormat>
  <Paragraphs>148</Paragraphs>
  <Slides>21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Aileron Heavy</vt:lpstr>
      <vt:lpstr>Aileron Light</vt:lpstr>
      <vt:lpstr>Aileron UltraLight</vt:lpstr>
      <vt:lpstr>Arial</vt:lpstr>
      <vt:lpstr>Calibri</vt:lpstr>
      <vt:lpstr>Calibri Light</vt:lpstr>
      <vt:lpstr>Cambria Math</vt:lpstr>
      <vt:lpstr>Fjalla One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luthfi demmangago</dc:creator>
  <cp:lastModifiedBy>Nurliah Awaliah</cp:lastModifiedBy>
  <cp:revision>146</cp:revision>
  <dcterms:created xsi:type="dcterms:W3CDTF">2019-09-01T06:29:27Z</dcterms:created>
  <dcterms:modified xsi:type="dcterms:W3CDTF">2019-10-25T07:29:16Z</dcterms:modified>
</cp:coreProperties>
</file>